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4"/>
  </p:notesMasterIdLst>
  <p:sldIdLst>
    <p:sldId id="256" r:id="rId2"/>
    <p:sldId id="262" r:id="rId3"/>
    <p:sldId id="257" r:id="rId4"/>
    <p:sldId id="258" r:id="rId5"/>
    <p:sldId id="259" r:id="rId6"/>
    <p:sldId id="266" r:id="rId7"/>
    <p:sldId id="260" r:id="rId8"/>
    <p:sldId id="261" r:id="rId9"/>
    <p:sldId id="263" r:id="rId10"/>
    <p:sldId id="264" r:id="rId11"/>
    <p:sldId id="265" r:id="rId12"/>
    <p:sldId id="267" r:id="rId13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CACCCB-C9A7-4D5A-8E7E-B897B8B772E7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4444AC-F827-40E6-8E85-6D15E15FFB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6707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6DDC5169-C9EB-433A-ACEC-A2792500EE35}" type="datetime1">
              <a:rPr lang="en-US" smtClean="0"/>
              <a:t>4/29/2019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r>
              <a:rPr lang="it-IT"/>
              <a:t>Katrina Steingrabe M. Ed.         Intermediate Unit 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8D500-29BA-47E1-A147-3306664BE6F4}" type="datetime1">
              <a:rPr lang="en-US" smtClean="0"/>
              <a:t>4/29/2019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Katrina Steingrabe M. Ed.         Intermediate Unit 1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22E7ADD4-4050-45F9-AC8E-5B25AB194FED}" type="datetime1">
              <a:rPr lang="en-US" smtClean="0"/>
              <a:t>4/29/2019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r>
              <a:rPr lang="it-IT"/>
              <a:t>Katrina Steingrabe M. Ed.         Intermediate Unit 1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89F557AD-91C0-46B1-8DB5-2B42A1A70211}" type="datetime1">
              <a:rPr lang="en-US" smtClean="0"/>
              <a:t>4/29/2019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r>
              <a:rPr lang="it-IT"/>
              <a:t>Katrina Steingrabe M. Ed.         Intermediate Unit 1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2034C535-87A0-4EB8-BE3E-0097B3B14963}" type="datetime1">
              <a:rPr lang="en-US" smtClean="0"/>
              <a:t>4/29/2019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r>
              <a:rPr lang="it-IT"/>
              <a:t>Katrina Steingrabe M. Ed.         Intermediate Unit 1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5ABEA-558B-4125-BA0A-35D91CA57E25}" type="datetime1">
              <a:rPr lang="en-US" smtClean="0"/>
              <a:t>4/29/2019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Katrina Steingrabe M. Ed.         Intermediate Unit 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40FC7-2442-4CFA-8A76-2E88987D64AF}" type="datetime1">
              <a:rPr lang="en-US" smtClean="0"/>
              <a:t>4/29/2019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Katrina Steingrabe M. Ed.         Intermediate Unit 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3C175-E7EC-4739-804E-F85B7B7DA0B6}" type="datetime1">
              <a:rPr lang="en-US" smtClean="0"/>
              <a:t>4/29/2019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Katrina Steingrabe M. Ed.         Intermediate Unit 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DC16A93A-93BA-4FD2-99BD-DE91EE769E87}" type="datetime1">
              <a:rPr lang="en-US" smtClean="0"/>
              <a:t>4/29/2019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r>
              <a:rPr lang="it-IT"/>
              <a:t>Katrina Steingrabe M. Ed.         Intermediate Unit 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341D8-E5A3-4D4F-8D85-645315AB67D0}" type="datetime1">
              <a:rPr lang="en-US" smtClean="0"/>
              <a:t>4/29/2019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Katrina Steingrabe M. Ed.         Intermediate Unit 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C80258DF-4759-41F4-A052-9974650CF7DC}" type="datetime1">
              <a:rPr lang="en-US" smtClean="0"/>
              <a:t>4/29/2019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r>
              <a:rPr lang="it-IT"/>
              <a:t>Katrina Steingrabe M. Ed.         Intermediate Unit 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3A759-6583-4A37-BCB0-EB3D0A7B3A77}" type="datetime1">
              <a:rPr lang="en-US" smtClean="0"/>
              <a:t>4/29/2019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Katrina Steingrabe M. Ed.         Intermediate Unit 1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27079-3080-447A-A68E-0AFC93489AC1}" type="datetime1">
              <a:rPr lang="en-US" smtClean="0"/>
              <a:t>4/29/2019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Katrina Steingrabe M. Ed.         Intermediate Unit 1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27EE9-37DE-419A-B975-3A6B82601A83}" type="datetime1">
              <a:rPr lang="en-US" smtClean="0"/>
              <a:t>4/29/2019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Katrina Steingrabe M. Ed.         Intermediate Unit 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B3458-D0D3-47FF-AAF9-7797F23D5D7E}" type="datetime1">
              <a:rPr lang="en-US" smtClean="0"/>
              <a:t>4/29/2019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Katrina Steingrabe M. Ed.         Intermediate Unit 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3BD0F-75C6-4EA8-8A48-52FA2212A9D4}" type="datetime1">
              <a:rPr lang="en-US" smtClean="0"/>
              <a:t>4/29/2019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Katrina Steingrabe M. Ed.         Intermediate Unit 1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E4E3F-9E81-44BD-B3F7-F32DA2493DDC}" type="datetime1">
              <a:rPr lang="en-US" smtClean="0"/>
              <a:t>4/29/2019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Katrina Steingrabe M. Ed.         Intermediate Unit 1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3D82E0-AC2D-410E-9DE5-FEB2D0F441AB}" type="datetime1">
              <a:rPr lang="en-US" smtClean="0"/>
              <a:t>4/29/2019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/>
              <a:t>Katrina Steingrabe M. Ed.         Intermediate Unit 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494C4C-746A-41DF-B8CC-05E9B460AF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7322" y="1803405"/>
            <a:ext cx="11304104" cy="1825096"/>
          </a:xfrm>
        </p:spPr>
        <p:txBody>
          <a:bodyPr/>
          <a:lstStyle/>
          <a:p>
            <a:pPr algn="ctr"/>
            <a:r>
              <a:rPr lang="en-US" dirty="0"/>
              <a:t>Giving feedback to peers skill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A76F7BA-957F-4692-842D-56EB1604168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F4AE71-8AAD-461C-8BDB-361C53141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7322" y="6338175"/>
            <a:ext cx="6400800" cy="365125"/>
          </a:xfrm>
        </p:spPr>
        <p:txBody>
          <a:bodyPr/>
          <a:lstStyle/>
          <a:p>
            <a:r>
              <a:rPr lang="it-IT" dirty="0"/>
              <a:t>Katrina Steingrabe M. Ed.         Intermediate Unit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41513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7A8FCE-6D11-4AB9-B1D7-76585DB2FE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giving feedback skill steps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9FFC09-D72D-4817-85F9-FF5C6FB78A5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00B0F0"/>
                </a:solidFill>
              </a:rPr>
              <a:t>SEE Steps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FBB995-D6B6-45EE-BF72-9C779ABD895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en-US" sz="2400" dirty="0">
              <a:solidFill>
                <a:srgbClr val="00B0F0"/>
              </a:solidFill>
            </a:endParaRPr>
          </a:p>
          <a:p>
            <a:r>
              <a:rPr lang="en-US" sz="2400" dirty="0">
                <a:solidFill>
                  <a:srgbClr val="00B0F0"/>
                </a:solidFill>
              </a:rPr>
              <a:t>S- Sound is Neutral</a:t>
            </a:r>
          </a:p>
          <a:p>
            <a:endParaRPr lang="en-US" sz="2400" dirty="0">
              <a:solidFill>
                <a:srgbClr val="00B0F0"/>
              </a:solidFill>
            </a:endParaRPr>
          </a:p>
          <a:p>
            <a:r>
              <a:rPr lang="en-US" sz="2400" dirty="0">
                <a:solidFill>
                  <a:srgbClr val="00B0F0"/>
                </a:solidFill>
              </a:rPr>
              <a:t>E- Expression is Neutral</a:t>
            </a:r>
          </a:p>
          <a:p>
            <a:endParaRPr lang="en-US" sz="2400" dirty="0">
              <a:solidFill>
                <a:srgbClr val="00B0F0"/>
              </a:solidFill>
            </a:endParaRPr>
          </a:p>
          <a:p>
            <a:r>
              <a:rPr lang="en-US" sz="2400" dirty="0">
                <a:solidFill>
                  <a:srgbClr val="00B0F0"/>
                </a:solidFill>
              </a:rPr>
              <a:t>E- Eye Contact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05531D5-0BED-47CF-BA61-8ADEF4568D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46313" y="2183802"/>
            <a:ext cx="5105400" cy="823912"/>
          </a:xfrm>
        </p:spPr>
        <p:txBody>
          <a:bodyPr/>
          <a:lstStyle/>
          <a:p>
            <a:r>
              <a:rPr lang="en-US" dirty="0">
                <a:solidFill>
                  <a:srgbClr val="FFC000"/>
                </a:solidFill>
              </a:rPr>
              <a:t>TIP Steps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5DB676-1713-46F0-B39A-AB38D782D4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857461" y="3132666"/>
            <a:ext cx="5857461" cy="3086019"/>
          </a:xfrm>
        </p:spPr>
        <p:txBody>
          <a:bodyPr>
            <a:normAutofit/>
          </a:bodyPr>
          <a:lstStyle/>
          <a:p>
            <a:endParaRPr lang="en-US" sz="2400" dirty="0">
              <a:solidFill>
                <a:srgbClr val="FFC000"/>
              </a:solidFill>
            </a:endParaRPr>
          </a:p>
          <a:p>
            <a:r>
              <a:rPr lang="en-US" sz="2400" dirty="0">
                <a:solidFill>
                  <a:srgbClr val="FFC000"/>
                </a:solidFill>
              </a:rPr>
              <a:t>T- Tell the Positive</a:t>
            </a:r>
          </a:p>
          <a:p>
            <a:endParaRPr lang="en-US" sz="2400" dirty="0">
              <a:solidFill>
                <a:srgbClr val="FFC000"/>
              </a:solidFill>
            </a:endParaRPr>
          </a:p>
          <a:p>
            <a:r>
              <a:rPr lang="en-US" sz="2400" dirty="0">
                <a:solidFill>
                  <a:srgbClr val="FFC000"/>
                </a:solidFill>
              </a:rPr>
              <a:t>I- Indicate what could change</a:t>
            </a:r>
          </a:p>
          <a:p>
            <a:endParaRPr lang="en-US" sz="2400" dirty="0">
              <a:solidFill>
                <a:srgbClr val="FFC000"/>
              </a:solidFill>
            </a:endParaRPr>
          </a:p>
          <a:p>
            <a:r>
              <a:rPr lang="en-US" sz="2400" dirty="0">
                <a:solidFill>
                  <a:srgbClr val="FFC000"/>
                </a:solidFill>
              </a:rPr>
              <a:t>P- Provide a suggestion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6AB7645-4672-4ECB-B244-A5C9DD64FF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Katrina Steingrabe M. Ed.         Intermediate Unit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87992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C11E6-4D34-4692-B8F9-3D6566B96D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the </a:t>
            </a:r>
            <a:r>
              <a:rPr lang="en-US" u="sng" dirty="0"/>
              <a:t>tip</a:t>
            </a:r>
            <a:r>
              <a:rPr lang="en-US" dirty="0"/>
              <a:t> steps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6CF778-AB8C-46A1-ADC5-69DA37870D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130826" cy="617320"/>
          </a:xfrm>
        </p:spPr>
        <p:txBody>
          <a:bodyPr/>
          <a:lstStyle/>
          <a:p>
            <a:r>
              <a:rPr lang="en-US" dirty="0">
                <a:solidFill>
                  <a:srgbClr val="00B0F0"/>
                </a:solidFill>
              </a:rPr>
              <a:t>T- Tell the Positive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CEFD9B-B7B7-44FC-B635-18E637C71E67}"/>
              </a:ext>
            </a:extLst>
          </p:cNvPr>
          <p:cNvSpPr>
            <a:spLocks noGrp="1"/>
          </p:cNvSpPr>
          <p:nvPr>
            <p:ph type="body" sz="half" idx="15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Start with a compliment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Set the tone for a positive interaction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6D85949-30AD-40B0-9B7D-FABE6B6956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/>
          <a:lstStyle/>
          <a:p>
            <a:r>
              <a:rPr lang="en-US" dirty="0">
                <a:solidFill>
                  <a:srgbClr val="00B0F0"/>
                </a:solidFill>
              </a:rPr>
              <a:t>I- Indicate a change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1C72F15-57F2-43A3-BEDC-15466E569ED3}"/>
              </a:ext>
            </a:extLst>
          </p:cNvPr>
          <p:cNvSpPr>
            <a:spLocks noGrp="1"/>
          </p:cNvSpPr>
          <p:nvPr>
            <p:ph type="body" sz="half" idx="16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Tell what could be altered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Explain why you think it could be an improvement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1187694-414F-4E5D-82CB-C64B4D8AFB2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>
                <a:solidFill>
                  <a:srgbClr val="00B0F0"/>
                </a:solidFill>
              </a:rPr>
              <a:t>P- Provide suggestion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C1C9330-6B40-4171-8C10-D0C023EF5D4D}"/>
              </a:ext>
            </a:extLst>
          </p:cNvPr>
          <p:cNvSpPr>
            <a:spLocks noGrp="1"/>
          </p:cNvSpPr>
          <p:nvPr>
            <p:ph type="body" sz="half" idx="17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Offer specific ideas about how to improve or correct something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BBC017F-69EE-4431-A5A0-9A07AA9A7E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Katrina Steingrabe M. Ed.         Intermediate Unit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36515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B89639-0C90-4502-AE1D-9934643B9FE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6"/>
                </a:solidFill>
              </a:rPr>
              <a:t>Practice: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F3DBDE-F36B-4688-9977-A8F1E3EE56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992808"/>
          </a:xfrm>
        </p:spPr>
        <p:txBody>
          <a:bodyPr>
            <a:normAutofit/>
          </a:bodyPr>
          <a:lstStyle/>
          <a:p>
            <a:r>
              <a:rPr lang="en-US" sz="2800" dirty="0"/>
              <a:t>Practice the scenario with your partner. Each take turns being the LEARNER and the HELPER.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EDD2F3-14E8-496D-987E-0B4947923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95740" y="6377933"/>
            <a:ext cx="6400800" cy="365125"/>
          </a:xfrm>
        </p:spPr>
        <p:txBody>
          <a:bodyPr/>
          <a:lstStyle/>
          <a:p>
            <a:r>
              <a:rPr lang="it-IT" dirty="0"/>
              <a:t>Katrina Steingrabe M. Ed.         Intermediate Unit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39548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3C91EA-CEAF-4F74-B1DE-93F2C39357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dirty="0">
                <a:solidFill>
                  <a:srgbClr val="FFC000"/>
                </a:solidFill>
              </a:rPr>
              <a:t>“To provide constructive information and suggestions that will help a peer make a positive change”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6B53CC-AEC8-45B2-B9B8-10817F0EA8C6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>
                <a:solidFill>
                  <a:srgbClr val="00B0F0"/>
                </a:solidFill>
              </a:rPr>
              <a:t>PURPOSE OF THE SKILL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03EE96-9C1B-4F54-A434-6B1CB33B80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3278" y="6342361"/>
            <a:ext cx="6991492" cy="365125"/>
          </a:xfrm>
        </p:spPr>
        <p:txBody>
          <a:bodyPr/>
          <a:lstStyle/>
          <a:p>
            <a:r>
              <a:rPr lang="it-IT" dirty="0"/>
              <a:t>Katrina Steingrabe M. Ed.         Intermediate Unit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42732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6BC075-C40C-48B9-8061-14E1FEC0B1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feedback?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3D5759-0C07-4528-A40C-021EBB6915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Information that you give based on your review of something someone has said or done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E50D3AF-3E70-4B3B-AAB2-77500C6EA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Katrina Steingrabe M. Ed.         Intermediate Unit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47924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765A8A-5BDF-4CAD-840F-90621746E8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 are peers?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401270-E24E-47BB-8BB8-2F942BDD8E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8809" y="1997940"/>
            <a:ext cx="10820400" cy="4024125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People your own age or close to your age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B79B4B-CC8E-4586-99E0-5709D26083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Katrina Steingrabe M. Ed.         Intermediate Unit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89151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A53A3E-8E08-42D9-9823-5EBD22CFAF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feedback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B79021-131D-4BB4-967E-FDEBBCAEDDF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FFC000"/>
                </a:solidFill>
              </a:rPr>
              <a:t>POSITIVE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C404D7-5C00-46AF-B400-36749C3B990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You say that you like or admire something someone said or did</a:t>
            </a:r>
          </a:p>
          <a:p>
            <a:r>
              <a:rPr lang="en-US" dirty="0"/>
              <a:t>Give someone a compliment based on what they said or did</a:t>
            </a:r>
          </a:p>
          <a:p>
            <a:r>
              <a:rPr lang="en-US" dirty="0"/>
              <a:t>Results in keeping friends and building a good relationship</a:t>
            </a:r>
          </a:p>
          <a:p>
            <a:pPr lvl="1"/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8C6D53D-3D48-496C-84C2-6A8DE79DA4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>
                <a:solidFill>
                  <a:srgbClr val="00B0F0"/>
                </a:solidFill>
              </a:rPr>
              <a:t>CRITICAL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A21E3E8-E3F5-4734-A30B-4FBF7BB4D49C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When someone notices something that could be changed and comments on it</a:t>
            </a:r>
          </a:p>
          <a:p>
            <a:r>
              <a:rPr lang="en-US" dirty="0"/>
              <a:t>Situations to provide critical feedback may occur frequently, however it should not be given often.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4A10DD62-659D-4C91-BEAF-202C6DE376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Katrina Steingrabe M. Ed.         Intermediate Unit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48094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E089C-DCA1-4E56-A494-24B8551D65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71600" y="1520687"/>
            <a:ext cx="5665304" cy="1908313"/>
          </a:xfrm>
        </p:spPr>
        <p:txBody>
          <a:bodyPr>
            <a:normAutofit/>
          </a:bodyPr>
          <a:lstStyle/>
          <a:p>
            <a:r>
              <a:rPr lang="en-US" u="sng" dirty="0">
                <a:solidFill>
                  <a:schemeClr val="accent6"/>
                </a:solidFill>
              </a:rPr>
              <a:t>BRAINSTORM:</a:t>
            </a:r>
            <a:br>
              <a:rPr lang="en-US" u="sng" dirty="0">
                <a:solidFill>
                  <a:schemeClr val="accent6"/>
                </a:solidFill>
              </a:rPr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8CF3C8-E14E-4BAB-B07E-15C03E5ACE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2941984"/>
            <a:ext cx="9448800" cy="2994990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dirty="0"/>
              <a:t>1 situation that you could give positive feedback to a peer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dirty="0"/>
              <a:t>1situation that you could give critical feedback to a peer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FB53EB-0275-47F5-8ECE-8E5C73BD90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6104" y="6364679"/>
            <a:ext cx="6400800" cy="365125"/>
          </a:xfrm>
        </p:spPr>
        <p:txBody>
          <a:bodyPr/>
          <a:lstStyle/>
          <a:p>
            <a:r>
              <a:rPr lang="it-IT" dirty="0"/>
              <a:t>Katrina Steingrabe M. Ed.         Intermediate Unit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28271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03EB18-EA04-443E-A76C-CC6F873B28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3673" y="236805"/>
            <a:ext cx="10146186" cy="2511835"/>
          </a:xfrm>
        </p:spPr>
        <p:txBody>
          <a:bodyPr anchor="ctr"/>
          <a:lstStyle/>
          <a:p>
            <a:r>
              <a:rPr lang="en-US" dirty="0">
                <a:solidFill>
                  <a:srgbClr val="00B0F0"/>
                </a:solidFill>
              </a:rPr>
              <a:t>“As a general rule, It is important to give </a:t>
            </a:r>
            <a:r>
              <a:rPr lang="en-US" u="sng" dirty="0">
                <a:solidFill>
                  <a:srgbClr val="00B0F0"/>
                </a:solidFill>
              </a:rPr>
              <a:t>more</a:t>
            </a:r>
            <a:r>
              <a:rPr lang="en-US" dirty="0">
                <a:solidFill>
                  <a:srgbClr val="00B0F0"/>
                </a:solidFill>
              </a:rPr>
              <a:t> positive feedback than critical”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24D5AE-A583-4827-B749-896A786B7C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23673" y="2853443"/>
            <a:ext cx="10144654" cy="2511835"/>
          </a:xfrm>
        </p:spPr>
        <p:txBody>
          <a:bodyPr>
            <a:normAutofit/>
          </a:bodyPr>
          <a:lstStyle/>
          <a:p>
            <a:r>
              <a:rPr lang="en-US" sz="2800" dirty="0"/>
              <a:t>The consequences of giving </a:t>
            </a:r>
            <a:r>
              <a:rPr lang="en-US" sz="2800" u="sng" dirty="0"/>
              <a:t>too much </a:t>
            </a:r>
            <a:r>
              <a:rPr lang="en-US" sz="2800" dirty="0"/>
              <a:t>critical feedback include: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Peers Getting Upset with You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Peers No Longer Wanting to Be Friends with You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6F8050-667D-4E6E-B567-0D643B139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59296" y="6438632"/>
            <a:ext cx="6991492" cy="365125"/>
          </a:xfrm>
        </p:spPr>
        <p:txBody>
          <a:bodyPr/>
          <a:lstStyle/>
          <a:p>
            <a:r>
              <a:rPr lang="it-IT" dirty="0"/>
              <a:t>Katrina Steingrabe M. Ed.         Intermediate Unit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462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DCF7E6-EBEE-4096-8E80-BD4AFF8042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Outcomes of using the skill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34D98D-E294-4759-B817-CF0E21F9C3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800" dirty="0"/>
          </a:p>
          <a:p>
            <a:r>
              <a:rPr lang="en-US" sz="2800" dirty="0"/>
              <a:t>Your peers may be more likely to:</a:t>
            </a:r>
          </a:p>
          <a:p>
            <a:pPr lvl="1"/>
            <a:endParaRPr lang="en-US" sz="2600" dirty="0"/>
          </a:p>
          <a:p>
            <a:pPr lvl="1"/>
            <a:r>
              <a:rPr lang="en-US" sz="2600" dirty="0"/>
              <a:t>Stay Calm</a:t>
            </a:r>
          </a:p>
          <a:p>
            <a:pPr lvl="1"/>
            <a:r>
              <a:rPr lang="en-US" sz="2600" dirty="0"/>
              <a:t>Listen to You</a:t>
            </a:r>
          </a:p>
          <a:p>
            <a:pPr lvl="1"/>
            <a:r>
              <a:rPr lang="en-US" sz="2600" dirty="0"/>
              <a:t>Accept What You Say</a:t>
            </a:r>
          </a:p>
          <a:p>
            <a:pPr lvl="1"/>
            <a:r>
              <a:rPr lang="en-US" sz="2600" dirty="0"/>
              <a:t>Not Get Mad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5596A3-1AD7-4A49-8E1C-7BC4E8D40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Katrina Steingrabe M. Ed.         Intermediate Unit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25742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A4B3E9-6AD6-4DA2-9E8D-5852ACCBEA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is critical feedback helpful?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AEF92B-1678-4617-9DBC-21E91193782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>
                <a:solidFill>
                  <a:schemeClr val="accent6"/>
                </a:solidFill>
              </a:rPr>
              <a:t>Group Projects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B63011-537A-48AB-80CC-77D8C2241A7D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138259" y="1942808"/>
            <a:ext cx="3225891" cy="1134036"/>
          </a:xfrm>
        </p:spPr>
        <p:txBody>
          <a:bodyPr>
            <a:normAutofit/>
          </a:bodyPr>
          <a:lstStyle/>
          <a:p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If a group member asks for help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6C67CD4-6FE1-4F68-9AEE-46E61DADF7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71500" y="3550582"/>
            <a:ext cx="3685031" cy="1303866"/>
          </a:xfrm>
        </p:spPr>
        <p:txBody>
          <a:bodyPr/>
          <a:lstStyle/>
          <a:p>
            <a:r>
              <a:rPr lang="en-US" sz="2800" dirty="0">
                <a:solidFill>
                  <a:schemeClr val="accent6"/>
                </a:solidFill>
              </a:rPr>
              <a:t>A peer asks how they could improve something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CE35A44-6CCE-429D-8B13-99C73B2453CE}"/>
              </a:ext>
            </a:extLst>
          </p:cNvPr>
          <p:cNvSpPr>
            <a:spLocks noGrp="1"/>
          </p:cNvSpPr>
          <p:nvPr>
            <p:ph type="body" sz="half" idx="16"/>
          </p:nvPr>
        </p:nvSpPr>
        <p:spPr>
          <a:xfrm>
            <a:off x="4138259" y="3640665"/>
            <a:ext cx="3685031" cy="2578019"/>
          </a:xfrm>
        </p:spPr>
        <p:txBody>
          <a:bodyPr>
            <a:normAutofit/>
          </a:bodyPr>
          <a:lstStyle/>
          <a:p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Give them helpful information 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60B18EC-0CD9-40BE-9FF4-A5009B0727B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71500" y="5536575"/>
            <a:ext cx="3685031" cy="894891"/>
          </a:xfrm>
        </p:spPr>
        <p:txBody>
          <a:bodyPr/>
          <a:lstStyle/>
          <a:p>
            <a:r>
              <a:rPr lang="en-US" sz="2800" dirty="0">
                <a:solidFill>
                  <a:schemeClr val="accent6"/>
                </a:solidFill>
              </a:rPr>
              <a:t>A friend asks what they’re doing wrong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A5738CBD-4283-4951-8B14-1B5698CA1B00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4138259" y="5174731"/>
            <a:ext cx="3456432" cy="1134036"/>
          </a:xfrm>
        </p:spPr>
        <p:txBody>
          <a:bodyPr>
            <a:normAutofit/>
          </a:bodyPr>
          <a:lstStyle/>
          <a:p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Gently specify what that need to change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9CFE91F-BC78-468A-A5A0-668B60BAF706}"/>
              </a:ext>
            </a:extLst>
          </p:cNvPr>
          <p:cNvSpPr txBox="1"/>
          <p:nvPr/>
        </p:nvSpPr>
        <p:spPr>
          <a:xfrm>
            <a:off x="8236032" y="2858919"/>
            <a:ext cx="315401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C000"/>
                </a:solidFill>
              </a:rPr>
              <a:t>Remember to ALWAYS think through what you will say BEFORE you speak.</a:t>
            </a:r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C9FA363-A5C5-4BB7-AEB3-E1E7024FAA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Katrina Steingrabe M. Ed.         Intermediate Unit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3352401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TM04033937[[fn=Vapor Trail]]</Template>
  <TotalTime>574</TotalTime>
  <Words>477</Words>
  <Application>Microsoft Office PowerPoint</Application>
  <PresentationFormat>Widescreen</PresentationFormat>
  <Paragraphs>89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Century Gothic</vt:lpstr>
      <vt:lpstr>Vapor Trail</vt:lpstr>
      <vt:lpstr>Giving feedback to peers skill</vt:lpstr>
      <vt:lpstr>“To provide constructive information and suggestions that will help a peer make a positive change”</vt:lpstr>
      <vt:lpstr>What is feedback?</vt:lpstr>
      <vt:lpstr>Who are peers?</vt:lpstr>
      <vt:lpstr>Types of feedback</vt:lpstr>
      <vt:lpstr>BRAINSTORM: </vt:lpstr>
      <vt:lpstr>“As a general rule, It is important to give more positive feedback than critical”</vt:lpstr>
      <vt:lpstr>Outcomes of using the skill</vt:lpstr>
      <vt:lpstr>When is critical feedback helpful?</vt:lpstr>
      <vt:lpstr>the giving feedback skill steps</vt:lpstr>
      <vt:lpstr>Using the tip steps</vt:lpstr>
      <vt:lpstr>Practice: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Giving feedback to peers skill</dc:title>
  <dc:creator>Katrina.Steingrabe</dc:creator>
  <cp:lastModifiedBy>Katrina.Steingrabe</cp:lastModifiedBy>
  <cp:revision>12</cp:revision>
  <cp:lastPrinted>2019-04-29T12:56:57Z</cp:lastPrinted>
  <dcterms:created xsi:type="dcterms:W3CDTF">2019-04-25T18:19:44Z</dcterms:created>
  <dcterms:modified xsi:type="dcterms:W3CDTF">2019-04-29T13:25:55Z</dcterms:modified>
</cp:coreProperties>
</file>