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66B57C-0DF1-BF95-8BA3-3781BB948E07}" v="43" dt="2020-05-26T02:36:13.2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5/25/2020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948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32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5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49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676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78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5/25/2020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9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5/25/2020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34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5/25/2020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31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5/25/2020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09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9229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8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6020133-135E-4D08-9F4A-D76B87578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toy, graffiti&#10;&#10;Description generated with very high confidence">
            <a:extLst>
              <a:ext uri="{FF2B5EF4-FFF2-40B4-BE49-F238E27FC236}">
                <a16:creationId xmlns:a16="http://schemas.microsoft.com/office/drawing/2014/main" id="{990A1BDB-BC26-44E4-951D-36E19B610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884" y="643467"/>
            <a:ext cx="3429964" cy="3447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F41AC5-A805-4BFD-85C8-9131A68479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tretch/>
        </p:blipFill>
        <p:spPr>
          <a:xfrm>
            <a:off x="6417734" y="924074"/>
            <a:ext cx="5130799" cy="28860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E7CA313-2F4B-4574-8399-12EF6A1BF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06119"/>
            <a:ext cx="12192000" cy="225188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723" y="4956811"/>
            <a:ext cx="11439414" cy="897439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To The Future and beyond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4275" y="5854250"/>
            <a:ext cx="10656310" cy="4405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New </a:t>
            </a:r>
            <a:r>
              <a:rPr lang="en-US">
                <a:solidFill>
                  <a:schemeClr val="tx1"/>
                </a:solidFill>
              </a:rPr>
              <a:t>Beginnings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EECEE2-745A-4C3E-9A46-1B2ACCDC0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93533"/>
            <a:ext cx="0" cy="174715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413124"/>
      </a:dk2>
      <a:lt2>
        <a:srgbClr val="E6E2E8"/>
      </a:lt2>
      <a:accent1>
        <a:srgbClr val="4EB722"/>
      </a:accent1>
      <a:accent2>
        <a:srgbClr val="84B014"/>
      </a:accent2>
      <a:accent3>
        <a:srgbClr val="B4A021"/>
      </a:accent3>
      <a:accent4>
        <a:srgbClr val="D46D18"/>
      </a:accent4>
      <a:accent5>
        <a:srgbClr val="E6312A"/>
      </a:accent5>
      <a:accent6>
        <a:srgbClr val="D41860"/>
      </a:accent6>
      <a:hlink>
        <a:srgbClr val="C2624A"/>
      </a:hlink>
      <a:folHlink>
        <a:srgbClr val="7F7F7F"/>
      </a:folHlink>
    </a:clrScheme>
    <a:fontScheme name="Savon">
      <a:majorFont>
        <a:latin typeface="Sagona Extra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agona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Garamond</vt:lpstr>
      <vt:lpstr>Sagona Book</vt:lpstr>
      <vt:lpstr>Sagona ExtraLight</vt:lpstr>
      <vt:lpstr>SavonVTI</vt:lpstr>
      <vt:lpstr>To The Future and beyond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Myler</dc:creator>
  <cp:lastModifiedBy>Myler, Bryan</cp:lastModifiedBy>
  <cp:revision>17</cp:revision>
  <dcterms:created xsi:type="dcterms:W3CDTF">2020-05-26T02:31:39Z</dcterms:created>
  <dcterms:modified xsi:type="dcterms:W3CDTF">2020-05-26T02:47:40Z</dcterms:modified>
</cp:coreProperties>
</file>