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1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6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2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7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7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1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0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7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3FA50-0ACC-4682-85DF-656C1E5F260B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B94D-A245-4A0D-B13C-B54D4D9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hyperlink" Target="https://jr.brainpop.com/science/animals/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hyperlink" Target="https://www.youtube.com/watch?reload=9&amp;v=EhdOnb2ess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file:///C:\Users\Beatrice.Acosta\Downloads\Goal!%20-%20HMH-ELA%20INTO%20RD%202020%20TX%2002%20ESE%20E%20M1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Pin Board Cork Wood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76" y="562956"/>
            <a:ext cx="3507146" cy="2476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7x5ft Vinyl photo studio background Wall and Floor them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366000"/>
          </a:xfrm>
          <a:prstGeom prst="rect">
            <a:avLst/>
          </a:prstGeom>
        </p:spPr>
      </p:pic>
      <p:pic>
        <p:nvPicPr>
          <p:cNvPr id="6" name="Picture 5" descr="Free vector graphic: Desktop, Table, Computer - Free Imag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6" y="3210373"/>
            <a:ext cx="4276437" cy="3310790"/>
          </a:xfrm>
          <a:prstGeom prst="rect">
            <a:avLst/>
          </a:prstGeom>
        </p:spPr>
      </p:pic>
      <p:pic>
        <p:nvPicPr>
          <p:cNvPr id="9" name="Picture 8" descr="Coffee | Free Stock Photo | Illustration of a cup of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47" y="3751680"/>
            <a:ext cx="399179" cy="558767"/>
          </a:xfrm>
          <a:prstGeom prst="rect">
            <a:avLst/>
          </a:prstGeom>
        </p:spPr>
      </p:pic>
      <p:pic>
        <p:nvPicPr>
          <p:cNvPr id="12" name="Picture 11" descr="Clipart for Fre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78" y="5390034"/>
            <a:ext cx="3670294" cy="2049248"/>
          </a:xfrm>
          <a:prstGeom prst="rect">
            <a:avLst/>
          </a:prstGeom>
        </p:spPr>
      </p:pic>
      <p:pic>
        <p:nvPicPr>
          <p:cNvPr id="1028" name="Picture 4" descr="Bitmoji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79" y="265536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Bookshelf Bookcase Furniture · Free vector graphic on Pixaba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7" y="4303705"/>
            <a:ext cx="2457418" cy="2886364"/>
          </a:xfrm>
          <a:prstGeom prst="rect">
            <a:avLst/>
          </a:prstGeom>
        </p:spPr>
      </p:pic>
      <p:pic>
        <p:nvPicPr>
          <p:cNvPr id="19" name="Picture 18" descr="Free illustration: Blackboard, Board, Frame, Slate - Free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64" y="428051"/>
            <a:ext cx="2954954" cy="18745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31596" y="781373"/>
            <a:ext cx="293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Mrs. Acosta’s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grade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Virtual Classroom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3315" y="-9307"/>
            <a:ext cx="4165600" cy="3853180"/>
            <a:chOff x="263315" y="-9307"/>
            <a:chExt cx="4165600" cy="3853180"/>
          </a:xfrm>
        </p:grpSpPr>
        <p:pic>
          <p:nvPicPr>
            <p:cNvPr id="18" name="Picture 17" descr="Whiteboard Presentation Board · Free vector graphic on Pixabay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15" y="-9307"/>
              <a:ext cx="4165600" cy="385318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54838" y="739215"/>
              <a:ext cx="3024051" cy="25252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0278230" y="3281772"/>
            <a:ext cx="1516974" cy="9398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exas A&amp;M–Texas Tech football rivalry - Wikipedi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99" y="3355479"/>
            <a:ext cx="1027035" cy="843880"/>
          </a:xfrm>
          <a:prstGeom prst="rect">
            <a:avLst/>
          </a:prstGeom>
        </p:spPr>
      </p:pic>
      <p:pic>
        <p:nvPicPr>
          <p:cNvPr id="1024" name="Picture 1023" descr="Lecture Capture | Trialling lecture capture for students ...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18" y="2103384"/>
            <a:ext cx="1066585" cy="1086966"/>
          </a:xfrm>
          <a:prstGeom prst="rect">
            <a:avLst/>
          </a:prstGeom>
        </p:spPr>
      </p:pic>
      <p:pic>
        <p:nvPicPr>
          <p:cNvPr id="1025" name="Picture 1024" descr="Kids PNG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1" y="1137089"/>
            <a:ext cx="2248532" cy="874220"/>
          </a:xfrm>
          <a:prstGeom prst="rect">
            <a:avLst/>
          </a:prstGeom>
        </p:spPr>
      </p:pic>
      <p:pic>
        <p:nvPicPr>
          <p:cNvPr id="1027" name="Picture 1026" descr="Maths Mathematics Symbols · Free image on Pixabay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9" y="2117529"/>
            <a:ext cx="1315720" cy="1315720"/>
          </a:xfrm>
          <a:prstGeom prst="rect">
            <a:avLst/>
          </a:prstGeom>
        </p:spPr>
      </p:pic>
      <p:sp>
        <p:nvSpPr>
          <p:cNvPr id="1029" name="TextBox 1028"/>
          <p:cNvSpPr txBox="1"/>
          <p:nvPr/>
        </p:nvSpPr>
        <p:spPr>
          <a:xfrm>
            <a:off x="396796" y="739215"/>
            <a:ext cx="3637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pictures for this weeks</a:t>
            </a:r>
          </a:p>
          <a:p>
            <a:r>
              <a:rPr lang="en-US" dirty="0" smtClean="0"/>
              <a:t>		            READ</a:t>
            </a:r>
          </a:p>
          <a:p>
            <a:r>
              <a:rPr lang="en-US" dirty="0" smtClean="0"/>
              <a:t> 		          ALOUD</a:t>
            </a:r>
            <a:endParaRPr lang="en-US" dirty="0"/>
          </a:p>
        </p:txBody>
      </p:sp>
      <p:sp>
        <p:nvSpPr>
          <p:cNvPr id="1030" name="TextBox 1029"/>
          <p:cNvSpPr txBox="1"/>
          <p:nvPr/>
        </p:nvSpPr>
        <p:spPr>
          <a:xfrm>
            <a:off x="563128" y="1851547"/>
            <a:ext cx="1004154" cy="37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1031" name="TextBox 1030"/>
          <p:cNvSpPr txBox="1"/>
          <p:nvPr/>
        </p:nvSpPr>
        <p:spPr>
          <a:xfrm>
            <a:off x="2634851" y="1801417"/>
            <a:ext cx="101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Edgewood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16</cp:revision>
  <dcterms:created xsi:type="dcterms:W3CDTF">2020-05-25T21:46:59Z</dcterms:created>
  <dcterms:modified xsi:type="dcterms:W3CDTF">2020-05-26T03:09:21Z</dcterms:modified>
</cp:coreProperties>
</file>