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inclipart.com/maxpin/TohT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blue room&#10;&#10;Description automatically generated">
            <a:extLst>
              <a:ext uri="{FF2B5EF4-FFF2-40B4-BE49-F238E27FC236}">
                <a16:creationId xmlns:a16="http://schemas.microsoft.com/office/drawing/2014/main" id="{37C6D983-CF04-4144-95E0-D11462A07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r="1" b="13078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43" name="Arc 42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788161B-10F7-48EE-B988-918C2D6FA1FB}"/>
              </a:ext>
            </a:extLst>
          </p:cNvPr>
          <p:cNvGrpSpPr/>
          <p:nvPr/>
        </p:nvGrpSpPr>
        <p:grpSpPr>
          <a:xfrm>
            <a:off x="392120" y="217658"/>
            <a:ext cx="4645039" cy="3133827"/>
            <a:chOff x="583350" y="650106"/>
            <a:chExt cx="3796682" cy="2578580"/>
          </a:xfrm>
        </p:grpSpPr>
        <p:pic>
          <p:nvPicPr>
            <p:cNvPr id="21" name="Picture 2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8DFACB1-86BF-4C80-9CC4-104CC7308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83350" y="650106"/>
              <a:ext cx="3796682" cy="257858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824662-EF3D-44EB-844A-BF3DB84203E5}"/>
                </a:ext>
              </a:extLst>
            </p:cNvPr>
            <p:cNvSpPr txBox="1"/>
            <p:nvPr/>
          </p:nvSpPr>
          <p:spPr>
            <a:xfrm>
              <a:off x="1122760" y="779932"/>
              <a:ext cx="2884325" cy="25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eorgia Pro Black" panose="020B0604020202020204" pitchFamily="18" charset="0"/>
                </a:rPr>
                <a:t>MINUTEMEN BOYS ATHLETICS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162BFC2-9EB6-4D46-A974-5B367BAEBE67}"/>
              </a:ext>
            </a:extLst>
          </p:cNvPr>
          <p:cNvSpPr txBox="1"/>
          <p:nvPr/>
        </p:nvSpPr>
        <p:spPr>
          <a:xfrm>
            <a:off x="776851" y="792047"/>
            <a:ext cx="1973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FF0000"/>
                </a:solidFill>
                <a:latin typeface="Georgia Pro Black" panose="020B0604020202020204" pitchFamily="18" charset="0"/>
              </a:rPr>
              <a:t>Upper  Body Workout</a:t>
            </a:r>
          </a:p>
          <a:p>
            <a:r>
              <a:rPr lang="en-US" sz="1000" dirty="0">
                <a:latin typeface="Georgia Pro Black" panose="020B0604020202020204" pitchFamily="18" charset="0"/>
              </a:rPr>
              <a:t>Bench 3x12</a:t>
            </a:r>
          </a:p>
          <a:p>
            <a:r>
              <a:rPr lang="en-US" sz="1000" dirty="0">
                <a:latin typeface="Georgia Pro Black" panose="020B0604020202020204" pitchFamily="18" charset="0"/>
              </a:rPr>
              <a:t>Incline 3x12</a:t>
            </a:r>
          </a:p>
          <a:p>
            <a:r>
              <a:rPr lang="en-US" sz="1000" dirty="0">
                <a:latin typeface="Georgia Pro Black" panose="020B0604020202020204" pitchFamily="18" charset="0"/>
              </a:rPr>
              <a:t>High Pull 3x12 </a:t>
            </a:r>
          </a:p>
          <a:p>
            <a:endParaRPr lang="en-US" sz="1000" dirty="0">
              <a:latin typeface="Georgia Pro Black" panose="020B0604020202020204" pitchFamily="18" charset="0"/>
            </a:endParaRPr>
          </a:p>
          <a:p>
            <a:r>
              <a:rPr lang="en-US" sz="1000" u="sng" dirty="0">
                <a:solidFill>
                  <a:srgbClr val="FF0000"/>
                </a:solidFill>
                <a:latin typeface="Georgia Pro Black" panose="020B0604020202020204" pitchFamily="18" charset="0"/>
              </a:rPr>
              <a:t>Lower Body Workout</a:t>
            </a:r>
          </a:p>
          <a:p>
            <a:r>
              <a:rPr lang="en-US" sz="1000" dirty="0">
                <a:latin typeface="Georgia Pro Black" panose="020B0604020202020204" pitchFamily="18" charset="0"/>
              </a:rPr>
              <a:t>Squat 3x12</a:t>
            </a:r>
          </a:p>
          <a:p>
            <a:r>
              <a:rPr lang="en-US" sz="1000" dirty="0">
                <a:latin typeface="Georgia Pro Black" panose="020B0604020202020204" pitchFamily="18" charset="0"/>
              </a:rPr>
              <a:t>RDL 3x12</a:t>
            </a:r>
          </a:p>
          <a:p>
            <a:r>
              <a:rPr lang="en-US" sz="1000" dirty="0">
                <a:latin typeface="Georgia Pro Black" panose="020B0604020202020204" pitchFamily="18" charset="0"/>
              </a:rPr>
              <a:t>Deadlift 3x12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A0EF18-91D4-4AD3-90B1-C8DDA27F6C83}"/>
              </a:ext>
            </a:extLst>
          </p:cNvPr>
          <p:cNvCxnSpPr>
            <a:cxnSpLocks/>
          </p:cNvCxnSpPr>
          <p:nvPr/>
        </p:nvCxnSpPr>
        <p:spPr>
          <a:xfrm flipH="1">
            <a:off x="7333584" y="1862086"/>
            <a:ext cx="904003" cy="481633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26763CD8-2EE1-4111-A22D-DC115FC2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29" y="896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8FD0919-60BA-4F85-8D2E-B42147B53F02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4" b="93197" l="9984" r="92471">
                        <a14:foregroundMark x1="91980" y1="61054" x2="92635" y2="52721"/>
                        <a14:foregroundMark x1="66448" y1="91327" x2="68903" y2="93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06" y="3648720"/>
            <a:ext cx="3097778" cy="29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333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Calibri</vt:lpstr>
      <vt:lpstr>Georgia Pro Black</vt:lpstr>
      <vt:lpstr>Tw Cen MT</vt:lpstr>
      <vt:lpstr>ShapesVTI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Kemmie</dc:creator>
  <cp:lastModifiedBy>Lewis, Kemmie</cp:lastModifiedBy>
  <cp:revision>9</cp:revision>
  <dcterms:created xsi:type="dcterms:W3CDTF">2020-05-26T19:11:12Z</dcterms:created>
  <dcterms:modified xsi:type="dcterms:W3CDTF">2020-05-26T20:11:47Z</dcterms:modified>
</cp:coreProperties>
</file>