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00E33-B2C0-044F-88FE-D9272E4CCFD1}" v="6" dt="2020-05-26T20:33:10.715"/>
    <p1510:client id="{DE62CD69-DDDA-2E88-C9F1-1D7D0C59B885}" v="1" dt="2020-05-26T19:00:38.593"/>
    <p1510:client id="{DF08C61F-18A8-DEE8-0368-1310D08CBF9A}" v="3" dt="2020-05-26T20:22:21.053"/>
    <p1510:client id="{E4A163BD-DF11-11E3-8E58-F3CC605B9A61}" v="179" dt="2020-05-26T20:06:16.038"/>
    <p1510:client id="{FE23FA71-B2FC-A845-AAA3-8F4E0CB1F394}" v="15" dt="2020-05-26T19:17:24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sites.google.com/a/whiteville.k12.nc.us/whiteville-high-school-jrotc/army-cadet-cree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rmy_Reserve_Officers'_Training_Corps" TargetMode="External"/><Relationship Id="rId11" Type="http://schemas.openxmlformats.org/officeDocument/2006/relationships/hyperlink" Target="https://memorial.eisd.net/cms/One.aspx?portalId=12155601&amp;pageId=12803395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www.brainpop.com/health/sportsandfitness/fitness/" TargetMode="External"/><Relationship Id="rId14" Type="http://schemas.openxmlformats.org/officeDocument/2006/relationships/hyperlink" Target="http://www.usarmyjrotc.com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sitting, floor, wooden&#10;&#10;Description automatically generated">
            <a:extLst>
              <a:ext uri="{FF2B5EF4-FFF2-40B4-BE49-F238E27FC236}">
                <a16:creationId xmlns:a16="http://schemas.microsoft.com/office/drawing/2014/main" id="{BDAA7D2D-1B37-A449-A1FE-70DEE5F7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794"/>
          </a:xfrm>
          <a:prstGeom prst="rect">
            <a:avLst/>
          </a:prstGeom>
        </p:spPr>
      </p:pic>
      <p:pic>
        <p:nvPicPr>
          <p:cNvPr id="6" name="Picture 6" descr="A vase of flowers on a table&#10;&#10;Description generated with very high confidence">
            <a:extLst>
              <a:ext uri="{FF2B5EF4-FFF2-40B4-BE49-F238E27FC236}">
                <a16:creationId xmlns:a16="http://schemas.microsoft.com/office/drawing/2014/main" id="{BA6BB803-374E-4C93-87CD-51A72F3A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04" y="3197525"/>
            <a:ext cx="962296" cy="1598763"/>
          </a:xfrm>
          <a:prstGeom prst="rect">
            <a:avLst/>
          </a:prstGeom>
        </p:spPr>
      </p:pic>
      <p:pic>
        <p:nvPicPr>
          <p:cNvPr id="2" name="Picture 2" descr="A picture containing table, computer&#10;&#10;Description generated with very high confidence">
            <a:extLst>
              <a:ext uri="{FF2B5EF4-FFF2-40B4-BE49-F238E27FC236}">
                <a16:creationId xmlns:a16="http://schemas.microsoft.com/office/drawing/2014/main" id="{2031504D-3CBF-4346-AFD2-9407D237F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534" y="3071606"/>
            <a:ext cx="4856669" cy="3705274"/>
          </a:xfrm>
          <a:prstGeom prst="rect">
            <a:avLst/>
          </a:prstGeom>
        </p:spPr>
      </p:pic>
      <p:pic>
        <p:nvPicPr>
          <p:cNvPr id="7" name="Picture 7" descr="A picture containing text, can&#10;&#10;Description generated with very high confidence">
            <a:extLst>
              <a:ext uri="{FF2B5EF4-FFF2-40B4-BE49-F238E27FC236}">
                <a16:creationId xmlns:a16="http://schemas.microsoft.com/office/drawing/2014/main" id="{84B26269-5432-4A42-9174-B6F3B6B33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74060" y="2206"/>
            <a:ext cx="1851805" cy="2482872"/>
          </a:xfrm>
          <a:prstGeom prst="rect">
            <a:avLst/>
          </a:prstGeom>
        </p:spPr>
      </p:pic>
      <p:pic>
        <p:nvPicPr>
          <p:cNvPr id="10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33185CD-EC0B-417C-8EFA-1EA75A8D3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736913"/>
            <a:ext cx="1440791" cy="2039967"/>
          </a:xfrm>
          <a:prstGeom prst="rect">
            <a:avLst/>
          </a:prstGeom>
        </p:spPr>
      </p:pic>
      <p:pic>
        <p:nvPicPr>
          <p:cNvPr id="12" name="Picture 12" descr="A close up of food&#10;&#10;Description generated with high confidence">
            <a:extLst>
              <a:ext uri="{FF2B5EF4-FFF2-40B4-BE49-F238E27FC236}">
                <a16:creationId xmlns:a16="http://schemas.microsoft.com/office/drawing/2014/main" id="{CA72735A-E58A-4780-AB63-0ABB7B771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119" y="74154"/>
            <a:ext cx="3390181" cy="28341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1A499C-0D0F-4143-9BD3-E2C4354CF4AA}"/>
              </a:ext>
            </a:extLst>
          </p:cNvPr>
          <p:cNvSpPr/>
          <p:nvPr/>
        </p:nvSpPr>
        <p:spPr>
          <a:xfrm>
            <a:off x="1976" y="9166"/>
            <a:ext cx="4945810" cy="31055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  <a:hlinkClick r:id="rId9"/>
              </a:rPr>
              <a:t>Today's Brainpop Lesson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15" name="Picture 15" descr="A book shelf filled with books&#10;&#10;Description generated with high confidence">
            <a:extLst>
              <a:ext uri="{FF2B5EF4-FFF2-40B4-BE49-F238E27FC236}">
                <a16:creationId xmlns:a16="http://schemas.microsoft.com/office/drawing/2014/main" id="{3E2D0E3A-1455-4CB2-A8B6-E0597D7DCE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2664" y="3644666"/>
            <a:ext cx="2743199" cy="3220516"/>
          </a:xfrm>
          <a:prstGeom prst="rect">
            <a:avLst/>
          </a:prstGeom>
        </p:spPr>
      </p:pic>
      <p:pic>
        <p:nvPicPr>
          <p:cNvPr id="19" name="Picture 19" descr="A picture containing toy, drawing&#10;&#10;Description generated with very high confidence">
            <a:hlinkClick r:id="rId11"/>
            <a:extLst>
              <a:ext uri="{FF2B5EF4-FFF2-40B4-BE49-F238E27FC236}">
                <a16:creationId xmlns:a16="http://schemas.microsoft.com/office/drawing/2014/main" id="{747B8002-7300-4168-843F-DC4E48C019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269" y="1899248"/>
            <a:ext cx="4612255" cy="4799162"/>
          </a:xfrm>
          <a:prstGeom prst="rect">
            <a:avLst/>
          </a:prstGeom>
        </p:spPr>
      </p:pic>
      <p:pic>
        <p:nvPicPr>
          <p:cNvPr id="11" name="Picture 12" descr="A close up of food&#10;&#10;Description generated with high confidence">
            <a:hlinkClick r:id="rId13"/>
            <a:extLst>
              <a:ext uri="{FF2B5EF4-FFF2-40B4-BE49-F238E27FC236}">
                <a16:creationId xmlns:a16="http://schemas.microsoft.com/office/drawing/2014/main" id="{5457063B-D242-3745-B96B-860A2FD94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7119" y="81120"/>
            <a:ext cx="3390181" cy="28341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7" descr="A picture containing text, can&#10;&#10;Description generated with very high confidence">
            <a:hlinkClick r:id="rId14"/>
            <a:extLst>
              <a:ext uri="{FF2B5EF4-FFF2-40B4-BE49-F238E27FC236}">
                <a16:creationId xmlns:a16="http://schemas.microsoft.com/office/drawing/2014/main" id="{5867AE97-5EC7-FD44-B9E3-039AAD883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74058" y="9166"/>
            <a:ext cx="1851805" cy="24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Ricky Kyles</cp:lastModifiedBy>
  <cp:revision>1</cp:revision>
  <dcterms:created xsi:type="dcterms:W3CDTF">2020-05-26T18:59:58Z</dcterms:created>
  <dcterms:modified xsi:type="dcterms:W3CDTF">2020-05-26T20:33:10Z</dcterms:modified>
</cp:coreProperties>
</file>