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lfa Slab One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faSlab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2.png"/><Relationship Id="rId13" Type="http://schemas.openxmlformats.org/officeDocument/2006/relationships/hyperlink" Target="https://www.youtube.com/watch?v=MEIXRLcC6RA&amp;vl=en" TargetMode="Externa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c6thgradescience.weebly.com/uploads/3/0/9/8/30980165/energy_vocabulary_all_weeks_2016.pdf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5" Type="http://schemas.openxmlformats.org/officeDocument/2006/relationships/hyperlink" Target="https://www.youtube.com/watch?v=NeKZKD2Dgc4" TargetMode="External"/><Relationship Id="rId14" Type="http://schemas.openxmlformats.org/officeDocument/2006/relationships/image" Target="../media/image5.png"/><Relationship Id="rId17" Type="http://schemas.openxmlformats.org/officeDocument/2006/relationships/image" Target="../media/image8.png"/><Relationship Id="rId16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628" y="122450"/>
            <a:ext cx="1550399" cy="206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608238" y="3598637"/>
            <a:ext cx="933075" cy="21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7000" y="2737875"/>
            <a:ext cx="3016999" cy="30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8823" y="2906524"/>
            <a:ext cx="727025" cy="8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0293" y="2969125"/>
            <a:ext cx="727025" cy="87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40275" y="3271450"/>
            <a:ext cx="419101" cy="41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8150" y="2831166"/>
            <a:ext cx="980676" cy="98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547582" y="1835509"/>
            <a:ext cx="3374075" cy="337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08863" y="-210879"/>
            <a:ext cx="2653275" cy="26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6308900" y="230326"/>
            <a:ext cx="2653200" cy="1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Alfa Slab One"/>
                <a:ea typeface="Alfa Slab One"/>
                <a:cs typeface="Alfa Slab One"/>
                <a:sym typeface="Alfa Slab One"/>
              </a:rPr>
              <a:t>Welcome to </a:t>
            </a:r>
            <a:endParaRPr sz="1800">
              <a:solidFill>
                <a:srgbClr val="0000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Alfa Slab One"/>
                <a:ea typeface="Alfa Slab One"/>
                <a:cs typeface="Alfa Slab One"/>
                <a:sym typeface="Alfa Slab One"/>
              </a:rPr>
              <a:t>Mr. Lollis’ </a:t>
            </a:r>
            <a:endParaRPr sz="1800">
              <a:solidFill>
                <a:srgbClr val="0000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Alfa Slab One"/>
                <a:ea typeface="Alfa Slab One"/>
                <a:cs typeface="Alfa Slab One"/>
                <a:sym typeface="Alfa Slab One"/>
              </a:rPr>
              <a:t>6th Grade</a:t>
            </a:r>
            <a:endParaRPr sz="1800">
              <a:solidFill>
                <a:srgbClr val="0000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Alfa Slab One"/>
                <a:ea typeface="Alfa Slab One"/>
                <a:cs typeface="Alfa Slab One"/>
                <a:sym typeface="Alfa Slab One"/>
              </a:rPr>
              <a:t>Virtual Science Classroom!</a:t>
            </a:r>
            <a:endParaRPr sz="1800">
              <a:solidFill>
                <a:srgbClr val="0000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59873" y="80950"/>
            <a:ext cx="1550411" cy="20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459626" y="121250"/>
            <a:ext cx="1599923" cy="20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42351" y="3373867"/>
            <a:ext cx="1869350" cy="18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99751" y="3373867"/>
            <a:ext cx="1869350" cy="18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2124750" y="2762700"/>
            <a:ext cx="41205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mes New Roman"/>
                <a:ea typeface="Times New Roman"/>
                <a:cs typeface="Times New Roman"/>
                <a:sym typeface="Times New Roman"/>
              </a:rPr>
              <a:t>Today’s Forms of Energy Lesson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rot="10800000">
            <a:off x="2048400" y="2356825"/>
            <a:ext cx="1400100" cy="4608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