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DCED-0722-4B4E-BF1F-84DF93421C3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A28A-59D4-4B9F-BA73-0D6F6744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hyperlink" Target="https://www.getepic.com/sign-in/educator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hyperlink" Target="https://app.seesaw.me/#/activities/class/class.8e5b5fc5-d8f5-4e52-96ca-9a3e04915430" TargetMode="External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https://launchpad.classlink.com/eis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om Interior Empty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Free vector graphic: Desktop, Table, Computer - Free Imag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2696869"/>
            <a:ext cx="3251200" cy="2517058"/>
          </a:xfrm>
          <a:prstGeom prst="rect">
            <a:avLst/>
          </a:prstGeom>
        </p:spPr>
      </p:pic>
      <p:pic>
        <p:nvPicPr>
          <p:cNvPr id="9" name="Picture 8" descr="Rug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7" y="4378788"/>
            <a:ext cx="5111430" cy="3030611"/>
          </a:xfrm>
          <a:prstGeom prst="rect">
            <a:avLst/>
          </a:prstGeom>
        </p:spPr>
      </p:pic>
      <p:pic>
        <p:nvPicPr>
          <p:cNvPr id="11" name="Picture 10" descr="Clock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3" y="110838"/>
            <a:ext cx="767902" cy="775854"/>
          </a:xfrm>
          <a:prstGeom prst="rect">
            <a:avLst/>
          </a:prstGeom>
        </p:spPr>
      </p:pic>
      <p:pic>
        <p:nvPicPr>
          <p:cNvPr id="13" name="Picture 12" descr="Free vector graphic: Bookcase, Books, Shelf, Shelving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14" y="1936494"/>
            <a:ext cx="3280374" cy="4121936"/>
          </a:xfrm>
          <a:prstGeom prst="rect">
            <a:avLst/>
          </a:prstGeom>
        </p:spPr>
      </p:pic>
      <p:pic>
        <p:nvPicPr>
          <p:cNvPr id="16" name="Picture 15" descr="~haniz-eyecandy ~: Beautiful iphone wallpaper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" y="945088"/>
            <a:ext cx="865205" cy="16151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4187" y="3583708"/>
            <a:ext cx="1222037" cy="15880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515" y="3484864"/>
            <a:ext cx="1398130" cy="16868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1833" y="2174181"/>
            <a:ext cx="919907" cy="1060755"/>
          </a:xfrm>
          <a:prstGeom prst="rect">
            <a:avLst/>
          </a:prstGeom>
        </p:spPr>
      </p:pic>
      <p:pic>
        <p:nvPicPr>
          <p:cNvPr id="14" name="Picture 13" descr="Projector Screen Slide · Free vector graphic on Pixab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70" y="0"/>
            <a:ext cx="4814218" cy="3685885"/>
          </a:xfrm>
          <a:prstGeom prst="rect">
            <a:avLst/>
          </a:prstGeom>
        </p:spPr>
      </p:pic>
      <p:pic>
        <p:nvPicPr>
          <p:cNvPr id="24" name="Picture 23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39" y="110913"/>
            <a:ext cx="606540" cy="604906"/>
          </a:xfrm>
          <a:prstGeom prst="rect">
            <a:avLst/>
          </a:prstGeom>
        </p:spPr>
      </p:pic>
      <p:pic>
        <p:nvPicPr>
          <p:cNvPr id="32" name="Picture 31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71" y="110914"/>
            <a:ext cx="606540" cy="604906"/>
          </a:xfrm>
          <a:prstGeom prst="rect">
            <a:avLst/>
          </a:prstGeom>
        </p:spPr>
      </p:pic>
      <p:pic>
        <p:nvPicPr>
          <p:cNvPr id="33" name="Picture 32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86" y="138698"/>
            <a:ext cx="606540" cy="604906"/>
          </a:xfrm>
          <a:prstGeom prst="rect">
            <a:avLst/>
          </a:prstGeom>
        </p:spPr>
      </p:pic>
      <p:pic>
        <p:nvPicPr>
          <p:cNvPr id="34" name="Picture 33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57" y="138698"/>
            <a:ext cx="606540" cy="604906"/>
          </a:xfrm>
          <a:prstGeom prst="rect">
            <a:avLst/>
          </a:prstGeom>
        </p:spPr>
      </p:pic>
      <p:pic>
        <p:nvPicPr>
          <p:cNvPr id="35" name="Picture 34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98" y="138698"/>
            <a:ext cx="606540" cy="604906"/>
          </a:xfrm>
          <a:prstGeom prst="rect">
            <a:avLst/>
          </a:prstGeom>
        </p:spPr>
      </p:pic>
      <p:pic>
        <p:nvPicPr>
          <p:cNvPr id="36" name="Picture 35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78" y="110988"/>
            <a:ext cx="606540" cy="604906"/>
          </a:xfrm>
          <a:prstGeom prst="rect">
            <a:avLst/>
          </a:prstGeom>
        </p:spPr>
      </p:pic>
      <p:pic>
        <p:nvPicPr>
          <p:cNvPr id="37" name="Picture 36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72" y="110913"/>
            <a:ext cx="606540" cy="604906"/>
          </a:xfrm>
          <a:prstGeom prst="rect">
            <a:avLst/>
          </a:prstGeom>
        </p:spPr>
      </p:pic>
      <p:pic>
        <p:nvPicPr>
          <p:cNvPr id="38" name="Picture 37" descr="Gerson Party String Ligh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41" y="138698"/>
            <a:ext cx="606540" cy="6049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2472" y="68218"/>
            <a:ext cx="2648034" cy="2037745"/>
          </a:xfrm>
          <a:prstGeom prst="rect">
            <a:avLst/>
          </a:prstGeom>
        </p:spPr>
      </p:pic>
      <p:pic>
        <p:nvPicPr>
          <p:cNvPr id="40" name="Picture 39" descr="Clipart - Empty student's desk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06" y="4800411"/>
            <a:ext cx="1554343" cy="15962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66594" y="5033205"/>
            <a:ext cx="1620227" cy="1670683"/>
          </a:xfrm>
          <a:prstGeom prst="rect">
            <a:avLst/>
          </a:prstGeom>
        </p:spPr>
      </p:pic>
      <p:pic>
        <p:nvPicPr>
          <p:cNvPr id="42" name="Picture 41" descr="Bean Bag PNG Images Transparent Free Download | PNGMart.com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" y="5171738"/>
            <a:ext cx="1643857" cy="16438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8"/>
          <a:srcRect l="10015" t="9626" r="3014" b="2764"/>
          <a:stretch/>
        </p:blipFill>
        <p:spPr>
          <a:xfrm>
            <a:off x="2051709" y="3586255"/>
            <a:ext cx="1178947" cy="15854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9"/>
          <a:srcRect l="5136" t="10434" r="5702" b="8024"/>
          <a:stretch/>
        </p:blipFill>
        <p:spPr>
          <a:xfrm>
            <a:off x="4915411" y="3817352"/>
            <a:ext cx="2004291" cy="13669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0"/>
          <a:srcRect t="20604"/>
          <a:stretch/>
        </p:blipFill>
        <p:spPr>
          <a:xfrm>
            <a:off x="24353" y="1883502"/>
            <a:ext cx="741773" cy="6852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1"/>
          <a:srcRect l="25010" t="20402" r="22368" b="17165"/>
          <a:stretch/>
        </p:blipFill>
        <p:spPr>
          <a:xfrm>
            <a:off x="10749034" y="572730"/>
            <a:ext cx="1314437" cy="165114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0282199" y="2775269"/>
            <a:ext cx="1576552" cy="1341224"/>
            <a:chOff x="10282199" y="2775269"/>
            <a:chExt cx="1576552" cy="1341224"/>
          </a:xfrm>
        </p:grpSpPr>
        <p:pic>
          <p:nvPicPr>
            <p:cNvPr id="43" name="Picture 42">
              <a:hlinkClick r:id="rId22"/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684989" y="2775269"/>
              <a:ext cx="1173762" cy="657307"/>
            </a:xfrm>
            <a:prstGeom prst="rect">
              <a:avLst/>
            </a:prstGeom>
          </p:spPr>
        </p:pic>
        <p:pic>
          <p:nvPicPr>
            <p:cNvPr id="20" name="Picture 19" descr="Lauren Baxter : Flowers in a Mason Jar | Watercolor art ...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2199" y="2956222"/>
              <a:ext cx="820559" cy="1160271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4024694" y="1542473"/>
            <a:ext cx="298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hlinkClick r:id="rId25"/>
              </a:rPr>
              <a:t>Welcome to Ms. Hernandez’s Class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34" name="Picture 10" descr="Bitmoji Imag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" y="3130198"/>
            <a:ext cx="3595963" cy="35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Edgewood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</cp:revision>
  <dcterms:created xsi:type="dcterms:W3CDTF">2020-05-26T18:18:09Z</dcterms:created>
  <dcterms:modified xsi:type="dcterms:W3CDTF">2020-05-26T21:12:07Z</dcterms:modified>
</cp:coreProperties>
</file>