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788ff86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788ff86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laweekly.com/charles-white-in-three-dimensions-work-teaching-and-legacy/" TargetMode="External"/><Relationship Id="rId1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Charles_White_(artist)" TargetMode="External"/><Relationship Id="rId11" Type="http://schemas.openxmlformats.org/officeDocument/2006/relationships/image" Target="../media/image7.jpg"/><Relationship Id="rId5" Type="http://schemas.openxmlformats.org/officeDocument/2006/relationships/image" Target="../media/image3.jpg"/><Relationship Id="rId15" Type="http://schemas.openxmlformats.org/officeDocument/2006/relationships/image" Target="../media/image10.png"/><Relationship Id="rId10" Type="http://schemas.openxmlformats.org/officeDocument/2006/relationships/hyperlink" Target="https://www.moma.org/calendar/exhibitions/3930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294967295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57475"/>
            <a:ext cx="2412525" cy="33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3498875" y="241875"/>
            <a:ext cx="5030700" cy="2329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9" y="241875"/>
            <a:ext cx="1038800" cy="133824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" name="Google Shape;59;p13"/>
          <p:cNvSpPr txBox="1"/>
          <p:nvPr/>
        </p:nvSpPr>
        <p:spPr>
          <a:xfrm>
            <a:off x="3660100" y="499850"/>
            <a:ext cx="25476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Statements: I can learn about the works and life of artist Charles White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TEKS:3B</a:t>
            </a:r>
            <a:endParaRPr/>
          </a:p>
        </p:txBody>
      </p:sp>
      <p:pic>
        <p:nvPicPr>
          <p:cNvPr id="60" name="Google Shape;60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0" y="1334950"/>
            <a:ext cx="2918425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58325" y="3363950"/>
            <a:ext cx="3523925" cy="17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46775" y="3237650"/>
            <a:ext cx="1195275" cy="11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74437" y="418350"/>
            <a:ext cx="1517389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18450" y="2834127"/>
            <a:ext cx="1195275" cy="976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810050" y="1864775"/>
            <a:ext cx="1761949" cy="176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15">
            <a:alphaModFix/>
          </a:blip>
          <a:srcRect t="-31061"/>
          <a:stretch/>
        </p:blipFill>
        <p:spPr>
          <a:xfrm>
            <a:off x="5537400" y="2167850"/>
            <a:ext cx="2309375" cy="23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159688" y="3556131"/>
            <a:ext cx="509638" cy="25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71841" y="3556125"/>
            <a:ext cx="509650" cy="2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437262" y="3049229"/>
            <a:ext cx="509650" cy="25483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4330100" y="1793538"/>
            <a:ext cx="29514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different objects around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classroom for more info.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57475"/>
            <a:ext cx="2412525" cy="33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8900" y="3208650"/>
            <a:ext cx="3523925" cy="17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/>
          <p:nvPr/>
        </p:nvSpPr>
        <p:spPr>
          <a:xfrm>
            <a:off x="3498875" y="241875"/>
            <a:ext cx="5030700" cy="2329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699" y="241875"/>
            <a:ext cx="1038800" cy="133824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1DA20C9577014FA5AC14C9AE8E810B" ma:contentTypeVersion="33" ma:contentTypeDescription="Create a new document." ma:contentTypeScope="" ma:versionID="9bc4af0e4ca0bbf64d1baad074b2c2ca">
  <xsd:schema xmlns:xsd="http://www.w3.org/2001/XMLSchema" xmlns:xs="http://www.w3.org/2001/XMLSchema" xmlns:p="http://schemas.microsoft.com/office/2006/metadata/properties" xmlns:ns3="6886a165-7b67-4f90-9856-7402fb84c2b1" xmlns:ns4="129761b1-08b6-449d-ace8-ae3af9f73bac" targetNamespace="http://schemas.microsoft.com/office/2006/metadata/properties" ma:root="true" ma:fieldsID="55ddd73b7b301a01ab9d66e19b22b350" ns3:_="" ns4:_="">
    <xsd:import namespace="6886a165-7b67-4f90-9856-7402fb84c2b1"/>
    <xsd:import namespace="129761b1-08b6-449d-ace8-ae3af9f73b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6a165-7b67-4f90-9856-7402fb84c2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761b1-08b6-449d-ace8-ae3af9f73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6886a165-7b67-4f90-9856-7402fb84c2b1" xsi:nil="true"/>
    <Self_Registration_Enabled xmlns="6886a165-7b67-4f90-9856-7402fb84c2b1" xsi:nil="true"/>
    <Teachers xmlns="6886a165-7b67-4f90-9856-7402fb84c2b1">
      <UserInfo>
        <DisplayName/>
        <AccountId xsi:nil="true"/>
        <AccountType/>
      </UserInfo>
    </Teachers>
    <Student_Groups xmlns="6886a165-7b67-4f90-9856-7402fb84c2b1">
      <UserInfo>
        <DisplayName/>
        <AccountId xsi:nil="true"/>
        <AccountType/>
      </UserInfo>
    </Student_Groups>
    <AppVersion xmlns="6886a165-7b67-4f90-9856-7402fb84c2b1" xsi:nil="true"/>
    <LMS_Mappings xmlns="6886a165-7b67-4f90-9856-7402fb84c2b1" xsi:nil="true"/>
    <Invited_Teachers xmlns="6886a165-7b67-4f90-9856-7402fb84c2b1" xsi:nil="true"/>
    <IsNotebookLocked xmlns="6886a165-7b67-4f90-9856-7402fb84c2b1" xsi:nil="true"/>
    <Has_Teacher_Only_SectionGroup xmlns="6886a165-7b67-4f90-9856-7402fb84c2b1" xsi:nil="true"/>
    <NotebookType xmlns="6886a165-7b67-4f90-9856-7402fb84c2b1" xsi:nil="true"/>
    <Students xmlns="6886a165-7b67-4f90-9856-7402fb84c2b1">
      <UserInfo>
        <DisplayName/>
        <AccountId xsi:nil="true"/>
        <AccountType/>
      </UserInfo>
    </Students>
    <FolderType xmlns="6886a165-7b67-4f90-9856-7402fb84c2b1" xsi:nil="true"/>
    <CultureName xmlns="6886a165-7b67-4f90-9856-7402fb84c2b1" xsi:nil="true"/>
    <Owner xmlns="6886a165-7b67-4f90-9856-7402fb84c2b1">
      <UserInfo>
        <DisplayName/>
        <AccountId xsi:nil="true"/>
        <AccountType/>
      </UserInfo>
    </Owner>
    <Invited_Students xmlns="6886a165-7b67-4f90-9856-7402fb84c2b1" xsi:nil="true"/>
    <Math_Settings xmlns="6886a165-7b67-4f90-9856-7402fb84c2b1" xsi:nil="true"/>
    <Distribution_Groups xmlns="6886a165-7b67-4f90-9856-7402fb84c2b1" xsi:nil="true"/>
    <TeamsChannelId xmlns="6886a165-7b67-4f90-9856-7402fb84c2b1" xsi:nil="true"/>
    <DefaultSectionNames xmlns="6886a165-7b67-4f90-9856-7402fb84c2b1" xsi:nil="true"/>
    <Is_Collaboration_Space_Locked xmlns="6886a165-7b67-4f90-9856-7402fb84c2b1" xsi:nil="true"/>
  </documentManagement>
</p:properties>
</file>

<file path=customXml/itemProps1.xml><?xml version="1.0" encoding="utf-8"?>
<ds:datastoreItem xmlns:ds="http://schemas.openxmlformats.org/officeDocument/2006/customXml" ds:itemID="{D967CA7D-6D41-4466-860C-BEC88A0490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86a165-7b67-4f90-9856-7402fb84c2b1"/>
    <ds:schemaRef ds:uri="129761b1-08b6-449d-ace8-ae3af9f73b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685491-B0D8-4EB7-A255-473D6DDAF2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42EFC1-FC8C-406A-8D20-4E34D9BFCEDE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129761b1-08b6-449d-ace8-ae3af9f73bac"/>
    <ds:schemaRef ds:uri="6886a165-7b67-4f90-9856-7402fb84c2b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On-screen Show (16:9)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Presley, Rosalynn</cp:lastModifiedBy>
  <cp:revision>1</cp:revision>
  <dcterms:modified xsi:type="dcterms:W3CDTF">2020-05-27T15:15:28Z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0x010100EF1DA20C9577014FA5AC14C9AE8E810B</vt:lpwstr>
  </property>
</Properties>
</file>