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79825181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79825181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79825181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79825181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11" Type="http://schemas.openxmlformats.org/officeDocument/2006/relationships/image" Target="../media/image5.png"/><Relationship Id="rId10" Type="http://schemas.openxmlformats.org/officeDocument/2006/relationships/hyperlink" Target="https://www.youtube.com/watch?v=QLCHO4Vau_U" TargetMode="External"/><Relationship Id="rId12" Type="http://schemas.openxmlformats.org/officeDocument/2006/relationships/image" Target="../media/image8.png"/><Relationship Id="rId9" Type="http://schemas.openxmlformats.org/officeDocument/2006/relationships/image" Target="../media/image7.png"/><Relationship Id="rId5" Type="http://schemas.openxmlformats.org/officeDocument/2006/relationships/image" Target="../media/image1.png"/><Relationship Id="rId6" Type="http://schemas.openxmlformats.org/officeDocument/2006/relationships/hyperlink" Target="https://www.youtube.com/watch?v=JXYPn2KtTEo" TargetMode="External"/><Relationship Id="rId7" Type="http://schemas.openxmlformats.org/officeDocument/2006/relationships/image" Target="../media/image3.png"/><Relationship Id="rId8" Type="http://schemas.openxmlformats.org/officeDocument/2006/relationships/hyperlink" Target="https://www.youtube.com/watch?v=-QWL60HoUOQ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Keith Haring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1128" y="1152475"/>
            <a:ext cx="4901747" cy="37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do...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Click on image of the book “Keith Haring: The boy who just kept drawing” and watch the video.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Click on the link “How to draw Haring figures” and draw like Keith Haring.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Click on the link “Learn more about Keith Haring” to learn more about the artist through a video.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3075" y="152400"/>
            <a:ext cx="6837292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43075" y="152400"/>
            <a:ext cx="6837301" cy="364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6011075" y="2172950"/>
            <a:ext cx="2069300" cy="23260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5911925" y="1165025"/>
            <a:ext cx="2069400" cy="8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How to draw Haring figures</a:t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21750" y="1908788"/>
            <a:ext cx="2509200" cy="250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5911925" y="1633650"/>
            <a:ext cx="16980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8"/>
              </a:rPr>
              <a:t>Learn more about Keith Haring!</a:t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673213" y="235525"/>
            <a:ext cx="4449401" cy="4449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>
            <a:hlinkClick r:id="rId10"/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116737" y="1039325"/>
            <a:ext cx="1562375" cy="186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949925" y="152400"/>
            <a:ext cx="515700" cy="72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