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AB1-D521-41C7-A646-7FFC41F5A42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840C-642F-45D4-B36C-E0BCBFBE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5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AB1-D521-41C7-A646-7FFC41F5A42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840C-642F-45D4-B36C-E0BCBFBE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5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AB1-D521-41C7-A646-7FFC41F5A42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840C-642F-45D4-B36C-E0BCBFBE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AB1-D521-41C7-A646-7FFC41F5A42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840C-642F-45D4-B36C-E0BCBFBE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7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AB1-D521-41C7-A646-7FFC41F5A42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840C-642F-45D4-B36C-E0BCBFBE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7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AB1-D521-41C7-A646-7FFC41F5A42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840C-642F-45D4-B36C-E0BCBFBE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2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AB1-D521-41C7-A646-7FFC41F5A42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840C-642F-45D4-B36C-E0BCBFBE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9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AB1-D521-41C7-A646-7FFC41F5A42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840C-642F-45D4-B36C-E0BCBFBE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0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AB1-D521-41C7-A646-7FFC41F5A42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840C-642F-45D4-B36C-E0BCBFBE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6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AB1-D521-41C7-A646-7FFC41F5A42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840C-642F-45D4-B36C-E0BCBFBE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1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AB1-D521-41C7-A646-7FFC41F5A42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840C-642F-45D4-B36C-E0BCBFBE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1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0DAB1-D521-41C7-A646-7FFC41F5A42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840C-642F-45D4-B36C-E0BCBFBE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hyperlink" Target="https://www.youtube.com/watch?v=a_FiuHOiJiY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https://www.snhu.edu/about-us/newsroom/2017/08/why-is-college-important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angelsense.com/blog/5-facts-will-change-way-think-special-needs-kids/" TargetMode="Externa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od Background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  <p:pic>
        <p:nvPicPr>
          <p:cNvPr id="6" name="Picture 5" descr="On Wood Pink Stage Curtain · Free image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8"/>
            <a:ext cx="12192000" cy="5364480"/>
          </a:xfrm>
          <a:prstGeom prst="rect">
            <a:avLst/>
          </a:prstGeom>
        </p:spPr>
      </p:pic>
      <p:pic>
        <p:nvPicPr>
          <p:cNvPr id="9" name="Picture 8" descr="Free photo: Magnetic Board, Whiteboard, Marker - Free ..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8" t="-5080" r="19330" b="5080"/>
          <a:stretch/>
        </p:blipFill>
        <p:spPr>
          <a:xfrm>
            <a:off x="3792761" y="393062"/>
            <a:ext cx="3704650" cy="25880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4943" y="1340766"/>
            <a:ext cx="3266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Harrington" panose="04040505050A02020702" pitchFamily="82" charset="0"/>
                <a:hlinkClick r:id="rId5"/>
              </a:rPr>
              <a:t>Welcome To </a:t>
            </a:r>
            <a:r>
              <a:rPr lang="en-US" sz="2800" dirty="0" err="1" smtClean="0">
                <a:solidFill>
                  <a:srgbClr val="7030A0"/>
                </a:solidFill>
                <a:latin typeface="Harrington" panose="04040505050A02020702" pitchFamily="82" charset="0"/>
                <a:hlinkClick r:id="rId5"/>
              </a:rPr>
              <a:t>Wrenn</a:t>
            </a:r>
            <a:endParaRPr lang="en-US" sz="2800" dirty="0">
              <a:solidFill>
                <a:srgbClr val="7030A0"/>
              </a:solidFill>
              <a:latin typeface="Harrington" panose="04040505050A02020702" pitchFamily="82" charset="0"/>
            </a:endParaRPr>
          </a:p>
        </p:txBody>
      </p:sp>
      <p:pic>
        <p:nvPicPr>
          <p:cNvPr id="12" name="Picture 11" descr="Flower Frame PNG | PNG 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45" y="2154522"/>
            <a:ext cx="1589316" cy="1589316"/>
          </a:xfrm>
          <a:prstGeom prst="rect">
            <a:avLst/>
          </a:prstGeom>
        </p:spPr>
      </p:pic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23" y="2370285"/>
            <a:ext cx="4576354" cy="457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b="7594"/>
          <a:stretch/>
        </p:blipFill>
        <p:spPr>
          <a:xfrm>
            <a:off x="92333" y="378907"/>
            <a:ext cx="2093518" cy="20867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4493" y="555936"/>
            <a:ext cx="1663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hlinkClick r:id="rId9"/>
              </a:rPr>
              <a:t>I love all of my students. Each one is unique and amazing in their own way.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7" name="Picture 16">
            <a:hlinkClick r:id="rId10"/>
          </p:cNvPr>
          <p:cNvPicPr>
            <a:picLocks noChangeAspect="1"/>
          </p:cNvPicPr>
          <p:nvPr/>
        </p:nvPicPr>
        <p:blipFill rotWithShape="1">
          <a:blip r:embed="rId11"/>
          <a:srcRect l="1380" t="21573" r="3071" b="21921"/>
          <a:stretch/>
        </p:blipFill>
        <p:spPr>
          <a:xfrm>
            <a:off x="9403936" y="277131"/>
            <a:ext cx="2616467" cy="1547316"/>
          </a:xfrm>
          <a:prstGeom prst="rect">
            <a:avLst/>
          </a:prstGeom>
        </p:spPr>
      </p:pic>
      <p:pic>
        <p:nvPicPr>
          <p:cNvPr id="19" name="Picture 18" descr="My Kind Of Introduction: Back to School - Teenagers and ...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18" y="5458197"/>
            <a:ext cx="4278485" cy="1478442"/>
          </a:xfrm>
          <a:prstGeom prst="rect">
            <a:avLst/>
          </a:prstGeom>
        </p:spPr>
      </p:pic>
      <p:pic>
        <p:nvPicPr>
          <p:cNvPr id="20" name="Picture 19" descr="Free vector graphic: Desktop, Table, Computer - Free Image ..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11" y="3420238"/>
            <a:ext cx="4243592" cy="3285362"/>
          </a:xfrm>
          <a:prstGeom prst="rect">
            <a:avLst/>
          </a:prstGeom>
        </p:spPr>
      </p:pic>
      <p:pic>
        <p:nvPicPr>
          <p:cNvPr id="22" name="Picture 21" descr="Table PNG 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21" y="4362532"/>
            <a:ext cx="4962525" cy="27569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5"/>
          <a:srcRect l="15028" t="6628" r="16172" b="4686"/>
          <a:stretch/>
        </p:blipFill>
        <p:spPr>
          <a:xfrm>
            <a:off x="2225016" y="2688609"/>
            <a:ext cx="1367246" cy="17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38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21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Bookman Old Style</vt:lpstr>
      <vt:lpstr>Calibri</vt:lpstr>
      <vt:lpstr>Calibri Light</vt:lpstr>
      <vt:lpstr>Harrington</vt:lpstr>
      <vt:lpstr>Office Theme</vt:lpstr>
      <vt:lpstr>PowerPoint Presentation</vt:lpstr>
    </vt:vector>
  </TitlesOfParts>
  <Company>Edgewood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Ms. Pexton</dc:title>
  <dc:creator>Pexton, Teresa</dc:creator>
  <cp:lastModifiedBy>Pexton, Teresa</cp:lastModifiedBy>
  <cp:revision>14</cp:revision>
  <dcterms:created xsi:type="dcterms:W3CDTF">2020-05-27T13:41:45Z</dcterms:created>
  <dcterms:modified xsi:type="dcterms:W3CDTF">2020-05-27T15:27:19Z</dcterms:modified>
</cp:coreProperties>
</file>