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42" d="100"/>
          <a:sy n="42" d="100"/>
        </p:scale>
        <p:origin x="5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9022-216A-47F2-B8D2-D6C89D408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4A508-F16D-471D-AD4F-573A0B948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F7E16-A128-4195-8956-9676AEDC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FC2-F742-4733-B086-98038144DC8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6D0E4-29E5-421B-B70D-4D540C18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176CF-3AD2-4BCA-AB9A-BE80FD82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35DD-4F3A-4360-B5E2-3246E365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A91CD-2F0A-4026-8C4F-E859BC7C5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CC154-A4F4-433D-9A93-608D738B0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CF94B-1240-45BB-AC4C-3D1279B3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FC2-F742-4733-B086-98038144DC8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75738-C05B-47C5-AFA3-EE05C7A0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23C6E-1C86-412C-B4A6-02A93DC5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35DD-4F3A-4360-B5E2-3246E365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93B5C-DFDE-4992-83C6-9238E92CE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1A055-5ADC-4472-AD40-DA9DEA4DD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9A372-8EB9-4C90-9B38-FA723DFCF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FC2-F742-4733-B086-98038144DC8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430E7-1804-4A55-8AD3-91BC4B2E2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2245B-BA5E-4274-8409-1A39195E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35DD-4F3A-4360-B5E2-3246E365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8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7051-9923-4297-9E97-BBB3CB99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4D9E0-1D25-4B0F-8E8B-F96C3C600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F2D70-6D82-4198-A249-AF9B8E747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FC2-F742-4733-B086-98038144DC8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73897-C130-400D-B8B9-D02E87402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B3459-6311-4119-9E49-4E933364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35DD-4F3A-4360-B5E2-3246E365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9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5411-6531-4513-AE23-D73876493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4D7BB-A5FF-45A1-8954-1913BC0AE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5711D-B085-4256-80A9-02593DC6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FC2-F742-4733-B086-98038144DC8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A02C3-E0EF-4285-8BD2-D07971D6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A82E7-3D0A-4A97-97FB-5F93C117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35DD-4F3A-4360-B5E2-3246E365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5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DE85-E0A5-4AF7-AED2-5DFA4552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175D7-EF6E-438A-B09D-1E727D214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FDEB5-80E7-4217-92D7-E083DB94D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4025B-2367-4669-922D-A26112CA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FC2-F742-4733-B086-98038144DC8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27754-68DA-455E-8B0D-6B742652D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659F-8915-40A9-9151-FFA60E88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35DD-4F3A-4360-B5E2-3246E365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1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3A23-4417-4344-BE11-31012C88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6127F-8A5B-4502-8214-FE29BABB1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7723B-616E-4044-AE16-7B51A0EBC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B5FF71-EF3F-4F6E-9A46-366F1E31C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29AD2A-14A9-46E0-98B8-A50CF56CE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AA807E-3E65-4E7D-9889-1B908C10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FC2-F742-4733-B086-98038144DC8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AA8407-E195-4AE0-9D6B-5246F992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83F74-134B-4720-8790-FE5DA7D5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35DD-4F3A-4360-B5E2-3246E365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6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E093-88F4-40E4-B060-7E3658C77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95F502-0528-4B23-B059-613B298A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FC2-F742-4733-B086-98038144DC8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8D763-8932-40F7-A032-1BCD84BE6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AFCD3-FAAB-4BB0-A249-ED9892F1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35DD-4F3A-4360-B5E2-3246E365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1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D0BA52-1DA6-458C-BC71-7666497A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FC2-F742-4733-B086-98038144DC8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7D514-B309-4BE2-9DEE-53F6A871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6507D-320C-462F-AC4C-7F56DB00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35DD-4F3A-4360-B5E2-3246E365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6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CE4D9-B4E7-45E6-99E0-2744FC3E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ABA4D-1C4B-4206-8AA5-AB15B9E1C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3C049-AE87-46C5-9524-3678A0DA2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E4B42-E1F8-4833-9438-F92A938CF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FC2-F742-4733-B086-98038144DC8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95B74-82C2-4357-86CD-CECE9573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32613-47C7-4332-BBA7-71271DF06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35DD-4F3A-4360-B5E2-3246E365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2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697B-6D74-49C4-BA42-43D1F2B1D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E18DE6-64C6-4101-80D8-9542C10BB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BDAC2-5C31-4C94-A8E0-20E25FA2C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0D6F2-29FF-4C57-BB72-28A5974C5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EBFC2-F742-4733-B086-98038144DC8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9E303-126A-4FCF-82F9-522C8713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738C3-E501-4525-9FB1-F951E0D7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35DD-4F3A-4360-B5E2-3246E365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3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F4F4F9-4D31-4331-8968-D1E283A0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00C2B-6C6D-4E7E-9978-A720166F2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624FD-9BE7-486D-AA1A-390D6B74E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EBFC2-F742-4733-B086-98038144DC84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28834-803E-49D7-9195-7ABC90AF6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0C579-6086-4102-AA58-88641ABBE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B35DD-4F3A-4360-B5E2-3246E365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2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whiteboard-presentation-board-297484/" TargetMode="External"/><Relationship Id="rId13" Type="http://schemas.openxmlformats.org/officeDocument/2006/relationships/image" Target="../media/image6.png"/><Relationship Id="rId18" Type="http://schemas.openxmlformats.org/officeDocument/2006/relationships/hyperlink" Target="http://www.planar.com/products/desktop-touch-screen-monitors/24-inch/pxl2471mw/" TargetMode="External"/><Relationship Id="rId26" Type="http://schemas.openxmlformats.org/officeDocument/2006/relationships/hyperlink" Target="https://ta.wiktionary.org/wiki/%E0%AE%AA%E0%AE%9F%E0%AE%BF%E0%AE%AE%E0%AE%AE%E0%AF%8D:Female_template_with_organs.svg" TargetMode="External"/><Relationship Id="rId3" Type="http://schemas.openxmlformats.org/officeDocument/2006/relationships/image" Target="../media/image1.jp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hyperlink" Target="https://www.pinterest.com/pin/470415123569494357/" TargetMode="External"/><Relationship Id="rId17" Type="http://schemas.openxmlformats.org/officeDocument/2006/relationships/image" Target="../media/image8.png"/><Relationship Id="rId25" Type="http://schemas.openxmlformats.org/officeDocument/2006/relationships/image" Target="../media/image13.png"/><Relationship Id="rId2" Type="http://schemas.openxmlformats.org/officeDocument/2006/relationships/hyperlink" Target="https://youtu.be/2zAGAmTkZNY" TargetMode="External"/><Relationship Id="rId16" Type="http://schemas.openxmlformats.org/officeDocument/2006/relationships/hyperlink" Target="http://nisd.net/academics/elementary-science" TargetMode="External"/><Relationship Id="rId20" Type="http://schemas.openxmlformats.org/officeDocument/2006/relationships/hyperlink" Target="http://pngimg.com/download/3838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ngimg.com/download/6886" TargetMode="External"/><Relationship Id="rId11" Type="http://schemas.openxmlformats.org/officeDocument/2006/relationships/image" Target="../media/image5.png"/><Relationship Id="rId24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7.jpg"/><Relationship Id="rId23" Type="http://schemas.openxmlformats.org/officeDocument/2006/relationships/image" Target="../media/image11.jpg"/><Relationship Id="rId10" Type="http://schemas.openxmlformats.org/officeDocument/2006/relationships/hyperlink" Target="https://chem.libretexts.org/Reference/Periodic_Table_of_the_Elements" TargetMode="External"/><Relationship Id="rId19" Type="http://schemas.openxmlformats.org/officeDocument/2006/relationships/image" Target="../media/image9.png"/><Relationship Id="rId4" Type="http://schemas.openxmlformats.org/officeDocument/2006/relationships/hyperlink" Target="https://pxhere.com/en/photo/879870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pngall.com/desk-png/download/26676" TargetMode="External"/><Relationship Id="rId22" Type="http://schemas.openxmlformats.org/officeDocument/2006/relationships/hyperlink" Target="http://www.pngall.com/starbucks-coffee-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D0820166-5FCA-4C15-A101-ACB304BAF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692942" y="-68426"/>
            <a:ext cx="12884942" cy="690789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524C5A-E9E7-4173-BF4D-92E4A80392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548156" y="3910428"/>
            <a:ext cx="2750971" cy="27453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FF279E-8CDB-4F33-BD7B-0DBAD03704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-404268" y="-99461"/>
            <a:ext cx="5783215" cy="5310854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B046C35-BDB2-45D9-BF41-1137D276F9A5}"/>
              </a:ext>
            </a:extLst>
          </p:cNvPr>
          <p:cNvSpPr/>
          <p:nvPr/>
        </p:nvSpPr>
        <p:spPr>
          <a:xfrm flipH="1">
            <a:off x="443605" y="746003"/>
            <a:ext cx="4318609" cy="3545632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DB9F70-9AEC-4DF4-BA70-C0CED27E4728}"/>
              </a:ext>
            </a:extLst>
          </p:cNvPr>
          <p:cNvSpPr txBox="1"/>
          <p:nvPr/>
        </p:nvSpPr>
        <p:spPr>
          <a:xfrm flipH="1">
            <a:off x="862114" y="951584"/>
            <a:ext cx="4825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dern No. 20" panose="02070704070505020303" pitchFamily="18" charset="0"/>
              </a:rPr>
              <a:t>Today’s Agenda </a:t>
            </a:r>
            <a:r>
              <a:rPr lang="en-US" dirty="0">
                <a:latin typeface="Modern No. 20" panose="02070704070505020303" pitchFamily="18" charset="0"/>
                <a:hlinkClick r:id="rId2"/>
              </a:rPr>
              <a:t>Protein Synthesis</a:t>
            </a:r>
            <a:endParaRPr lang="en-US" dirty="0">
              <a:latin typeface="Modern No. 20" panose="02070704070505020303" pitchFamily="18" charset="0"/>
            </a:endParaRPr>
          </a:p>
          <a:p>
            <a:r>
              <a:rPr lang="en-US" dirty="0">
                <a:latin typeface="Modern No. 20" panose="02070704070505020303" pitchFamily="18" charset="0"/>
              </a:rPr>
              <a:t>Translation &amp; Protein Synthesis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odern No. 20" panose="02070704070505020303" pitchFamily="18" charset="0"/>
            </a:endParaRPr>
          </a:p>
        </p:txBody>
      </p:sp>
      <p:pic>
        <p:nvPicPr>
          <p:cNvPr id="1033" name="Picture 1032">
            <a:extLst>
              <a:ext uri="{FF2B5EF4-FFF2-40B4-BE49-F238E27FC236}">
                <a16:creationId xmlns:a16="http://schemas.microsoft.com/office/drawing/2014/main" id="{981C6B92-CF83-47CB-94CF-0DD25929E1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083325" y="2274305"/>
            <a:ext cx="3795889" cy="2087739"/>
          </a:xfrm>
          <a:prstGeom prst="rect">
            <a:avLst/>
          </a:prstGeom>
        </p:spPr>
      </p:pic>
      <p:pic>
        <p:nvPicPr>
          <p:cNvPr id="1036" name="Picture 1035">
            <a:extLst>
              <a:ext uri="{FF2B5EF4-FFF2-40B4-BE49-F238E27FC236}">
                <a16:creationId xmlns:a16="http://schemas.microsoft.com/office/drawing/2014/main" id="{FBAF6A20-99DE-4F25-9321-60AA4FF738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177812" y="2272510"/>
            <a:ext cx="1698885" cy="2226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694406-6239-4D98-AC3F-9C546897C1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838367" y="3459868"/>
            <a:ext cx="4562034" cy="3646459"/>
          </a:xfrm>
          <a:prstGeom prst="rect">
            <a:avLst/>
          </a:prstGeom>
        </p:spPr>
      </p:pic>
      <p:pic>
        <p:nvPicPr>
          <p:cNvPr id="1040" name="Picture 1039">
            <a:extLst>
              <a:ext uri="{FF2B5EF4-FFF2-40B4-BE49-F238E27FC236}">
                <a16:creationId xmlns:a16="http://schemas.microsoft.com/office/drawing/2014/main" id="{E2B1A342-2CB8-42AD-B52A-718C9F44E1B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984900" y="760681"/>
            <a:ext cx="5783215" cy="111423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1CD345-52E2-40B7-99FE-20B51164304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143595" y="3783560"/>
            <a:ext cx="1579350" cy="10645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33008B-1556-4C7D-AA28-CFE3A016320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9134900" y="4114800"/>
            <a:ext cx="564309" cy="7674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113BC1F-71CF-4819-A175-3608164A084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9815937" y="4315850"/>
            <a:ext cx="655316" cy="548374"/>
          </a:xfrm>
          <a:prstGeom prst="rect">
            <a:avLst/>
          </a:prstGeom>
        </p:spPr>
      </p:pic>
      <p:pic>
        <p:nvPicPr>
          <p:cNvPr id="1051" name="Picture 1050">
            <a:extLst>
              <a:ext uri="{FF2B5EF4-FFF2-40B4-BE49-F238E27FC236}">
                <a16:creationId xmlns:a16="http://schemas.microsoft.com/office/drawing/2014/main" id="{90612159-9149-42DE-8666-4911F54BDE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563" y="1233193"/>
            <a:ext cx="4475733" cy="3380783"/>
          </a:xfrm>
          <a:prstGeom prst="rect">
            <a:avLst/>
          </a:prstGeom>
        </p:spPr>
      </p:pic>
      <p:pic>
        <p:nvPicPr>
          <p:cNvPr id="1032" name="Picture 8" descr="Bitmoji Image">
            <a:extLst>
              <a:ext uri="{FF2B5EF4-FFF2-40B4-BE49-F238E27FC236}">
                <a16:creationId xmlns:a16="http://schemas.microsoft.com/office/drawing/2014/main" id="{AAB23D7D-C813-4707-A057-8B573F71E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8997" y="2758303"/>
            <a:ext cx="3790950" cy="373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1057">
            <a:extLst>
              <a:ext uri="{FF2B5EF4-FFF2-40B4-BE49-F238E27FC236}">
                <a16:creationId xmlns:a16="http://schemas.microsoft.com/office/drawing/2014/main" id="{5DD13881-D815-44A8-B42F-2787C3C8814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>
            <a:off x="4968843" y="2467052"/>
            <a:ext cx="989042" cy="329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68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8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Modern No. 20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Ann Cadena</dc:creator>
  <cp:lastModifiedBy>Jessica Ann Cadena</cp:lastModifiedBy>
  <cp:revision>23</cp:revision>
  <dcterms:created xsi:type="dcterms:W3CDTF">2020-05-26T17:11:41Z</dcterms:created>
  <dcterms:modified xsi:type="dcterms:W3CDTF">2020-05-27T19:16:07Z</dcterms:modified>
</cp:coreProperties>
</file>