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6" autoAdjust="0"/>
    <p:restoredTop sz="94660"/>
  </p:normalViewPr>
  <p:slideViewPr>
    <p:cSldViewPr snapToGrid="0">
      <p:cViewPr>
        <p:scale>
          <a:sx n="42" d="100"/>
          <a:sy n="42" d="100"/>
        </p:scale>
        <p:origin x="782" y="10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380EC-67A7-4C47-BB3C-A6CA4D0E75FD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0E6D7-BDE1-4E37-B369-A1DE94526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78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61AE-69C8-42B1-92C9-1B35EEF19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D9E8B-066A-4041-B201-4554B4539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7C867-B375-4487-AD09-DAAEF649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476-C78B-4648-B686-53E0DC9789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742D5-5201-4DAE-B1D3-BADCE0678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51117-4669-4033-A852-2ABA6B2F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E51E-21B4-4EEF-85DB-AB5FEDA8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3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5523B-42EE-4A39-97DA-696B76BC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316D9-43B7-4DDE-806F-50547DE1C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0840A-F67C-4299-B3AC-C51A7002A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476-C78B-4648-B686-53E0DC9789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4333A-7707-41FB-9883-3F0AE523D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8C9B5-491B-4DEC-B623-F33809100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E51E-21B4-4EEF-85DB-AB5FEDA8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2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30E923-0E40-43E8-8154-B14E429E4D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F238F-A8D8-40B8-A175-03E5D22CD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350AD-85F3-45AA-BAEF-3E0ECA12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476-C78B-4648-B686-53E0DC9789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B97D6-F520-41F5-9531-26D31D95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C95E6-E262-4CF5-A6E8-E720F44F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E51E-21B4-4EEF-85DB-AB5FEDA8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5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377A1-2C3F-4204-BB70-6B55F2C5F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31AD3-51CA-4B31-8213-C4F158F54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5B921-402D-4CEF-9A50-A4526C2DE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476-C78B-4648-B686-53E0DC9789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326A-B528-4104-818B-1F1DA080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DA290-8713-44E3-A7D8-1D6BAE42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E51E-21B4-4EEF-85DB-AB5FEDA8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9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200A-92DB-45E9-A31A-66E12659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A09C-F542-4DBA-86EE-543890D2D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FD1D5-BCA4-4B45-8E28-EB57F28BE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476-C78B-4648-B686-53E0DC9789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84FD6-FE9B-4620-BCD0-1DD99E5F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44CAA-4E02-43A5-80D5-CAB2A4E0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E51E-21B4-4EEF-85DB-AB5FEDA8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4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916E0-36E2-43A1-B287-4AC39921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8A295-8159-4B3C-95E0-8DCF727DE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2D8BE-E1E9-476A-A56F-B4D2CA130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66E5B-9F18-4CED-9C09-51B8B1212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476-C78B-4648-B686-53E0DC9789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7C559-435B-43C3-9843-CA9D45F3E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D8740-2697-4957-99E8-F8DF5363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E51E-21B4-4EEF-85DB-AB5FEDA8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B23C-DBAE-4D0A-8A6E-7D0B7A4ED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30A68-DE47-439E-9B60-B35135C9E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83291-9D19-49E4-BDC6-043A37608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E38C9-B5DD-406E-B182-99945455D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9D352-58A6-4BF2-A340-A3FD91FA8F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ADA717-ED3A-4D67-B301-72F74FDC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476-C78B-4648-B686-53E0DC9789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FF0FEB-CA3B-45BA-8461-61E4D7904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0EDE7D-454B-48E9-951C-D49919EC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E51E-21B4-4EEF-85DB-AB5FEDA8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4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9F2E1-0D17-40C4-95FA-B33B68A97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B4743A-CCA5-411B-8E3A-6EB98A6F9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476-C78B-4648-B686-53E0DC9789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1DC7B-EA90-4A4F-A674-DD316C74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4C120-58A3-45CD-B976-0DD52A05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E51E-21B4-4EEF-85DB-AB5FEDA8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0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4F2BD7-A5D7-45C1-B57F-91685F8B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476-C78B-4648-B686-53E0DC9789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1FA4A-FCD1-49A0-A1DA-5C67B59C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72962-3ACE-4C27-B9AB-B9A3DAA55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E51E-21B4-4EEF-85DB-AB5FEDA8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0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D82E3-0553-441A-96AD-372B49C7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27F2A-D717-4970-AFAE-1AD18AB92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ADBBE-0954-4E7B-84AA-DEE65155C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8F853-A7D9-4969-BA75-AE142CA3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476-C78B-4648-B686-53E0DC9789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3C64C-38BC-4E7F-935B-24B9A6C58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2C2B9-426A-487F-8909-B7A0181E9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E51E-21B4-4EEF-85DB-AB5FEDA8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EA71D-607C-47C6-A24A-131BCECE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DB784C-35E1-46A3-B658-E9C65449C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33E9A-FD03-4CC5-91EA-50F8FB963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69C73-0B03-44F1-9C59-C3FD25960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476-C78B-4648-B686-53E0DC9789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C6170-AEDF-4F05-9CA7-9D420F78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B55375-EAC0-4E03-9043-6FE2BDDF8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E51E-21B4-4EEF-85DB-AB5FEDA8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5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250A5-2FCD-4C10-8D45-A7AC3B13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B9B62-C6DF-4354-B017-BBF39728A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ED2AD-EEFD-4793-97C9-B3E1F1833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61476-C78B-4648-B686-53E0DC97897E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E59D5-4E77-4A9C-8F96-63A469A76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D6F99-C43A-4914-AF10-17C2F0EB6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FE51E-21B4-4EEF-85DB-AB5FEDA8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6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pngall.com/music-png" TargetMode="External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hyperlink" Target="https://pixabay.com/en/drum-percussion-instrument-music-25668/" TargetMode="External"/><Relationship Id="rId34" Type="http://schemas.openxmlformats.org/officeDocument/2006/relationships/hyperlink" Target="https://www.youtube.com/channel/UCX8JkFn1Wctl4g-HNDKauHw?view_as=subscriber" TargetMode="External"/><Relationship Id="rId42" Type="http://schemas.openxmlformats.org/officeDocument/2006/relationships/hyperlink" Target="https://neuroethicscanada.wordpress.com/author/peterreiner/" TargetMode="External"/><Relationship Id="rId47" Type="http://schemas.openxmlformats.org/officeDocument/2006/relationships/image" Target="../media/image24.png"/><Relationship Id="rId50" Type="http://schemas.openxmlformats.org/officeDocument/2006/relationships/hyperlink" Target="https://commons.wikimedia.org/wiki/File:Saxophone_01.svg" TargetMode="External"/><Relationship Id="rId7" Type="http://schemas.openxmlformats.org/officeDocument/2006/relationships/hyperlink" Target="https://pxhere.com/en/photo/751754" TargetMode="External"/><Relationship Id="rId12" Type="http://schemas.openxmlformats.org/officeDocument/2006/relationships/image" Target="../media/image7.png"/><Relationship Id="rId17" Type="http://schemas.openxmlformats.org/officeDocument/2006/relationships/hyperlink" Target="http://pngimg.com/download/22028" TargetMode="External"/><Relationship Id="rId25" Type="http://schemas.openxmlformats.org/officeDocument/2006/relationships/hyperlink" Target="https://openclipart.org/detail/255625/gold-musical-heart-4-no-background" TargetMode="External"/><Relationship Id="rId33" Type="http://schemas.openxmlformats.org/officeDocument/2006/relationships/hyperlink" Target="https://pixabay.com/en/whiteboard-presentation-board-297484/" TargetMode="External"/><Relationship Id="rId38" Type="http://schemas.openxmlformats.org/officeDocument/2006/relationships/hyperlink" Target="http://pngimg.com/download/82614" TargetMode="External"/><Relationship Id="rId46" Type="http://schemas.openxmlformats.org/officeDocument/2006/relationships/hyperlink" Target="http://pngimg.com/download/5900" TargetMode="External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hyperlink" Target="https://pixabay.com/en/musicians-emotions-concert-ac-dc-1428749/" TargetMode="External"/><Relationship Id="rId41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://www.pngall.com/table-png" TargetMode="External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19.png"/><Relationship Id="rId40" Type="http://schemas.openxmlformats.org/officeDocument/2006/relationships/hyperlink" Target="https://pixabay.com/en/trumpet-music-sound-162074/" TargetMode="External"/><Relationship Id="rId45" Type="http://schemas.openxmlformats.org/officeDocument/2006/relationships/image" Target="../media/image23.png"/><Relationship Id="rId5" Type="http://schemas.openxmlformats.org/officeDocument/2006/relationships/hyperlink" Target="https://pixabay.com/en/room-interior-empty-blank-canvas-938750/" TargetMode="External"/><Relationship Id="rId15" Type="http://schemas.openxmlformats.org/officeDocument/2006/relationships/hyperlink" Target="https://pixabay.com/en/music-notes-star-time-techno-color-2073069/" TargetMode="External"/><Relationship Id="rId23" Type="http://schemas.openxmlformats.org/officeDocument/2006/relationships/hyperlink" Target="https://commons.wikimedia.org/wiki/File:RockNRollGuitarist.svg" TargetMode="External"/><Relationship Id="rId28" Type="http://schemas.openxmlformats.org/officeDocument/2006/relationships/image" Target="../media/image15.png"/><Relationship Id="rId36" Type="http://schemas.openxmlformats.org/officeDocument/2006/relationships/hyperlink" Target="http://www.pngall.com/headphones-png" TargetMode="External"/><Relationship Id="rId49" Type="http://schemas.openxmlformats.org/officeDocument/2006/relationships/image" Target="../media/image25.png"/><Relationship Id="rId10" Type="http://schemas.openxmlformats.org/officeDocument/2006/relationships/image" Target="../media/image6.png"/><Relationship Id="rId19" Type="http://schemas.openxmlformats.org/officeDocument/2006/relationships/hyperlink" Target="https://pixabay.com/en/music-musical-tree-song-sing-1781580/" TargetMode="External"/><Relationship Id="rId31" Type="http://schemas.openxmlformats.org/officeDocument/2006/relationships/hyperlink" Target="https://openclipart.org/detail/230930/vintage-cat-playing-banjo" TargetMode="External"/><Relationship Id="rId44" Type="http://schemas.openxmlformats.org/officeDocument/2006/relationships/hyperlink" Target="https://pixabay.com/en/drum-african-wooden-traditional-311846/" TargetMode="External"/><Relationship Id="rId52" Type="http://schemas.openxmlformats.org/officeDocument/2006/relationships/hyperlink" Target="http://pngimg.com/download/22057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openclipart.org/detail/192880/cross" TargetMode="External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hyperlink" Target="https://icondoit.wordpress.com/category/bongo-drum/" TargetMode="External"/><Relationship Id="rId30" Type="http://schemas.openxmlformats.org/officeDocument/2006/relationships/image" Target="../media/image16.png"/><Relationship Id="rId35" Type="http://schemas.openxmlformats.org/officeDocument/2006/relationships/image" Target="../media/image18.png"/><Relationship Id="rId43" Type="http://schemas.openxmlformats.org/officeDocument/2006/relationships/image" Target="../media/image22.png"/><Relationship Id="rId48" Type="http://schemas.openxmlformats.org/officeDocument/2006/relationships/hyperlink" Target="https://pixabay.com/en/music-notes-abstract-159870/" TargetMode="External"/><Relationship Id="rId8" Type="http://schemas.openxmlformats.org/officeDocument/2006/relationships/image" Target="../media/image5.png"/><Relationship Id="rId5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hyperlink" Target="https://pixabay.com/en/music-notes-star-time-techno-color-2073069/" TargetMode="External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hyperlink" Target="https://neuroethicscanada.wordpress.com/author/peterreiner/" TargetMode="External"/><Relationship Id="rId3" Type="http://schemas.openxmlformats.org/officeDocument/2006/relationships/hyperlink" Target="https://pixabay.com/en/room-interior-empty-blank-canvas-938750/" TargetMode="External"/><Relationship Id="rId21" Type="http://schemas.openxmlformats.org/officeDocument/2006/relationships/hyperlink" Target="https://commons.wikimedia.org/wiki/File:RockNRollGuitarist.svg" TargetMode="External"/><Relationship Id="rId34" Type="http://schemas.openxmlformats.org/officeDocument/2006/relationships/image" Target="../media/image19.png"/><Relationship Id="rId42" Type="http://schemas.openxmlformats.org/officeDocument/2006/relationships/image" Target="../media/image23.png"/><Relationship Id="rId47" Type="http://schemas.openxmlformats.org/officeDocument/2006/relationships/hyperlink" Target="https://commons.wikimedia.org/wiki/File:Saxophone_01.svg" TargetMode="External"/><Relationship Id="rId7" Type="http://schemas.openxmlformats.org/officeDocument/2006/relationships/hyperlink" Target="https://openclipart.org/detail/192880/cross" TargetMode="External"/><Relationship Id="rId12" Type="http://schemas.openxmlformats.org/officeDocument/2006/relationships/image" Target="../media/image8.png"/><Relationship Id="rId17" Type="http://schemas.openxmlformats.org/officeDocument/2006/relationships/hyperlink" Target="https://pixabay.com/en/music-musical-tree-song-sing-1781580/" TargetMode="External"/><Relationship Id="rId25" Type="http://schemas.openxmlformats.org/officeDocument/2006/relationships/hyperlink" Target="https://icondoit.wordpress.com/category/bongo-drum/" TargetMode="External"/><Relationship Id="rId33" Type="http://schemas.openxmlformats.org/officeDocument/2006/relationships/hyperlink" Target="http://www.pngall.com/headphones-png" TargetMode="External"/><Relationship Id="rId38" Type="http://schemas.openxmlformats.org/officeDocument/2006/relationships/image" Target="../media/image21.png"/><Relationship Id="rId46" Type="http://schemas.openxmlformats.org/officeDocument/2006/relationships/image" Target="../media/image25.png"/><Relationship Id="rId2" Type="http://schemas.openxmlformats.org/officeDocument/2006/relationships/image" Target="../media/image3.jp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hyperlink" Target="https://openclipart.org/detail/230930/vintage-cat-playing-banjo" TargetMode="External"/><Relationship Id="rId41" Type="http://schemas.openxmlformats.org/officeDocument/2006/relationships/hyperlink" Target="https://pixabay.com/en/drum-african-wooden-traditional-311846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music-png" TargetMode="External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hyperlink" Target="https://pixabay.com/en/trumpet-music-sound-162074/" TargetMode="External"/><Relationship Id="rId40" Type="http://schemas.openxmlformats.org/officeDocument/2006/relationships/image" Target="../media/image22.png"/><Relationship Id="rId45" Type="http://schemas.openxmlformats.org/officeDocument/2006/relationships/hyperlink" Target="https://pixabay.com/en/music-notes-abstract-159870/" TargetMode="External"/><Relationship Id="rId5" Type="http://schemas.openxmlformats.org/officeDocument/2006/relationships/hyperlink" Target="https://pxhere.com/en/photo/751754" TargetMode="External"/><Relationship Id="rId15" Type="http://schemas.openxmlformats.org/officeDocument/2006/relationships/hyperlink" Target="http://pngimg.com/download/22028" TargetMode="External"/><Relationship Id="rId23" Type="http://schemas.openxmlformats.org/officeDocument/2006/relationships/hyperlink" Target="https://openclipart.org/detail/255625/gold-musical-heart-4-no-background" TargetMode="External"/><Relationship Id="rId28" Type="http://schemas.openxmlformats.org/officeDocument/2006/relationships/image" Target="../media/image16.png"/><Relationship Id="rId36" Type="http://schemas.openxmlformats.org/officeDocument/2006/relationships/image" Target="../media/image20.png"/><Relationship Id="rId49" Type="http://schemas.openxmlformats.org/officeDocument/2006/relationships/hyperlink" Target="http://pngimg.com/download/22057" TargetMode="External"/><Relationship Id="rId10" Type="http://schemas.openxmlformats.org/officeDocument/2006/relationships/image" Target="../media/image7.png"/><Relationship Id="rId19" Type="http://schemas.openxmlformats.org/officeDocument/2006/relationships/hyperlink" Target="https://pixabay.com/en/drum-percussion-instrument-music-25668/" TargetMode="External"/><Relationship Id="rId31" Type="http://schemas.openxmlformats.org/officeDocument/2006/relationships/hyperlink" Target="https://pixabay.com/en/whiteboard-presentation-board-297484/" TargetMode="External"/><Relationship Id="rId44" Type="http://schemas.openxmlformats.org/officeDocument/2006/relationships/image" Target="../media/image24.png"/><Relationship Id="rId4" Type="http://schemas.openxmlformats.org/officeDocument/2006/relationships/image" Target="../media/image4.jpg"/><Relationship Id="rId9" Type="http://schemas.openxmlformats.org/officeDocument/2006/relationships/hyperlink" Target="http://www.pngall.com/table-png" TargetMode="External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hyperlink" Target="https://pixabay.com/en/musicians-emotions-concert-ac-dc-1428749/" TargetMode="External"/><Relationship Id="rId30" Type="http://schemas.openxmlformats.org/officeDocument/2006/relationships/image" Target="../media/image17.png"/><Relationship Id="rId35" Type="http://schemas.openxmlformats.org/officeDocument/2006/relationships/hyperlink" Target="http://pngimg.com/download/82614" TargetMode="External"/><Relationship Id="rId43" Type="http://schemas.openxmlformats.org/officeDocument/2006/relationships/hyperlink" Target="http://pngimg.com/download/5900" TargetMode="External"/><Relationship Id="rId48" Type="http://schemas.openxmlformats.org/officeDocument/2006/relationships/image" Target="../media/image26.png"/><Relationship Id="rId8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hyperlink" Target="https://pixabay.com/en/music-notes-star-time-techno-color-2073069/" TargetMode="External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hyperlink" Target="https://neuroethicscanada.wordpress.com/author/peterreiner/" TargetMode="External"/><Relationship Id="rId3" Type="http://schemas.openxmlformats.org/officeDocument/2006/relationships/hyperlink" Target="https://pixabay.com/en/room-interior-empty-blank-canvas-938750/" TargetMode="External"/><Relationship Id="rId21" Type="http://schemas.openxmlformats.org/officeDocument/2006/relationships/hyperlink" Target="https://commons.wikimedia.org/wiki/File:RockNRollGuitarist.svg" TargetMode="External"/><Relationship Id="rId34" Type="http://schemas.openxmlformats.org/officeDocument/2006/relationships/image" Target="../media/image19.png"/><Relationship Id="rId42" Type="http://schemas.openxmlformats.org/officeDocument/2006/relationships/image" Target="../media/image23.png"/><Relationship Id="rId47" Type="http://schemas.openxmlformats.org/officeDocument/2006/relationships/hyperlink" Target="https://commons.wikimedia.org/wiki/File:Saxophone_01.svg" TargetMode="External"/><Relationship Id="rId7" Type="http://schemas.openxmlformats.org/officeDocument/2006/relationships/hyperlink" Target="https://openclipart.org/detail/192880/cross" TargetMode="External"/><Relationship Id="rId12" Type="http://schemas.openxmlformats.org/officeDocument/2006/relationships/image" Target="../media/image8.png"/><Relationship Id="rId17" Type="http://schemas.openxmlformats.org/officeDocument/2006/relationships/hyperlink" Target="https://pixabay.com/en/music-musical-tree-song-sing-1781580/" TargetMode="External"/><Relationship Id="rId25" Type="http://schemas.openxmlformats.org/officeDocument/2006/relationships/hyperlink" Target="https://icondoit.wordpress.com/category/bongo-drum/" TargetMode="External"/><Relationship Id="rId33" Type="http://schemas.openxmlformats.org/officeDocument/2006/relationships/hyperlink" Target="http://www.pngall.com/headphones-png" TargetMode="External"/><Relationship Id="rId38" Type="http://schemas.openxmlformats.org/officeDocument/2006/relationships/image" Target="../media/image21.png"/><Relationship Id="rId46" Type="http://schemas.openxmlformats.org/officeDocument/2006/relationships/image" Target="../media/image25.png"/><Relationship Id="rId2" Type="http://schemas.openxmlformats.org/officeDocument/2006/relationships/image" Target="../media/image3.jp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hyperlink" Target="https://openclipart.org/detail/230930/vintage-cat-playing-banjo" TargetMode="External"/><Relationship Id="rId41" Type="http://schemas.openxmlformats.org/officeDocument/2006/relationships/hyperlink" Target="https://pixabay.com/en/drum-african-wooden-traditional-311846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music-png" TargetMode="External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hyperlink" Target="https://pixabay.com/en/trumpet-music-sound-162074/" TargetMode="External"/><Relationship Id="rId40" Type="http://schemas.openxmlformats.org/officeDocument/2006/relationships/image" Target="../media/image22.png"/><Relationship Id="rId45" Type="http://schemas.openxmlformats.org/officeDocument/2006/relationships/hyperlink" Target="https://pixabay.com/en/music-notes-abstract-159870/" TargetMode="External"/><Relationship Id="rId5" Type="http://schemas.openxmlformats.org/officeDocument/2006/relationships/hyperlink" Target="https://pxhere.com/en/photo/751754" TargetMode="External"/><Relationship Id="rId15" Type="http://schemas.openxmlformats.org/officeDocument/2006/relationships/hyperlink" Target="http://pngimg.com/download/22028" TargetMode="External"/><Relationship Id="rId23" Type="http://schemas.openxmlformats.org/officeDocument/2006/relationships/hyperlink" Target="https://openclipart.org/detail/255625/gold-musical-heart-4-no-background" TargetMode="External"/><Relationship Id="rId28" Type="http://schemas.openxmlformats.org/officeDocument/2006/relationships/image" Target="../media/image16.png"/><Relationship Id="rId36" Type="http://schemas.openxmlformats.org/officeDocument/2006/relationships/image" Target="../media/image20.png"/><Relationship Id="rId49" Type="http://schemas.openxmlformats.org/officeDocument/2006/relationships/hyperlink" Target="http://pngimg.com/download/22057" TargetMode="External"/><Relationship Id="rId10" Type="http://schemas.openxmlformats.org/officeDocument/2006/relationships/image" Target="../media/image7.png"/><Relationship Id="rId19" Type="http://schemas.openxmlformats.org/officeDocument/2006/relationships/hyperlink" Target="https://pixabay.com/en/drum-percussion-instrument-music-25668/" TargetMode="External"/><Relationship Id="rId31" Type="http://schemas.openxmlformats.org/officeDocument/2006/relationships/hyperlink" Target="https://pixabay.com/en/whiteboard-presentation-board-297484/" TargetMode="External"/><Relationship Id="rId44" Type="http://schemas.openxmlformats.org/officeDocument/2006/relationships/image" Target="../media/image24.png"/><Relationship Id="rId4" Type="http://schemas.openxmlformats.org/officeDocument/2006/relationships/image" Target="../media/image4.jpg"/><Relationship Id="rId9" Type="http://schemas.openxmlformats.org/officeDocument/2006/relationships/hyperlink" Target="http://www.pngall.com/table-png" TargetMode="External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hyperlink" Target="https://pixabay.com/en/musicians-emotions-concert-ac-dc-1428749/" TargetMode="External"/><Relationship Id="rId30" Type="http://schemas.openxmlformats.org/officeDocument/2006/relationships/image" Target="../media/image17.png"/><Relationship Id="rId35" Type="http://schemas.openxmlformats.org/officeDocument/2006/relationships/hyperlink" Target="http://pngimg.com/download/82614" TargetMode="External"/><Relationship Id="rId43" Type="http://schemas.openxmlformats.org/officeDocument/2006/relationships/hyperlink" Target="http://pngimg.com/download/5900" TargetMode="External"/><Relationship Id="rId48" Type="http://schemas.openxmlformats.org/officeDocument/2006/relationships/image" Target="../media/image26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Bitmoji Image">
            <a:extLst>
              <a:ext uri="{FF2B5EF4-FFF2-40B4-BE49-F238E27FC236}">
                <a16:creationId xmlns:a16="http://schemas.microsoft.com/office/drawing/2014/main" id="{253A1C7F-5A7B-4692-9F95-233C5EF5C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153" y="303300"/>
            <a:ext cx="6251399" cy="625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5AEB96B2-FDC0-4839-9D1B-F996D616B68E}"/>
              </a:ext>
            </a:extLst>
          </p:cNvPr>
          <p:cNvGrpSpPr/>
          <p:nvPr/>
        </p:nvGrpSpPr>
        <p:grpSpPr>
          <a:xfrm>
            <a:off x="-137160" y="-310896"/>
            <a:ext cx="12701016" cy="7168896"/>
            <a:chOff x="-137160" y="-310896"/>
            <a:chExt cx="12701016" cy="7168896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6E8E1DA-A0D1-4F76-847C-C30A3A6CAD0C}"/>
                </a:ext>
              </a:extLst>
            </p:cNvPr>
            <p:cNvGrpSpPr/>
            <p:nvPr/>
          </p:nvGrpSpPr>
          <p:grpSpPr>
            <a:xfrm>
              <a:off x="-137160" y="-310896"/>
              <a:ext cx="12701016" cy="7168896"/>
              <a:chOff x="-1222763" y="-1818786"/>
              <a:chExt cx="14938058" cy="9013498"/>
            </a:xfrm>
          </p:grpSpPr>
          <p:pic>
            <p:nvPicPr>
              <p:cNvPr id="50" name="Picture 49" descr="A picture containing building, floor, wooden, table&#10;&#10;Description automatically generated">
                <a:extLst>
                  <a:ext uri="{FF2B5EF4-FFF2-40B4-BE49-F238E27FC236}">
                    <a16:creationId xmlns:a16="http://schemas.microsoft.com/office/drawing/2014/main" id="{7002645F-EA30-4CFE-954A-757F961B4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tretch>
                <a:fillRect/>
              </a:stretch>
            </p:blipFill>
            <p:spPr>
              <a:xfrm>
                <a:off x="-1062681" y="-1464616"/>
                <a:ext cx="14397681" cy="8424664"/>
              </a:xfrm>
              <a:prstGeom prst="rect">
                <a:avLst/>
              </a:prstGeom>
            </p:spPr>
          </p:pic>
          <p:pic>
            <p:nvPicPr>
              <p:cNvPr id="54" name="Picture 53" descr="A picture containing sitting, black, man, standing&#10;&#10;Description automatically generated">
                <a:extLst>
                  <a:ext uri="{FF2B5EF4-FFF2-40B4-BE49-F238E27FC236}">
                    <a16:creationId xmlns:a16="http://schemas.microsoft.com/office/drawing/2014/main" id="{CE7D9069-EA3E-4C29-A64C-D8147226D8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rcRect l="19337" t="24221" r="6146" b="56216"/>
              <a:stretch/>
            </p:blipFill>
            <p:spPr>
              <a:xfrm>
                <a:off x="-1056477" y="4842578"/>
                <a:ext cx="14391477" cy="2352134"/>
              </a:xfrm>
              <a:prstGeom prst="rect">
                <a:avLst/>
              </a:prstGeom>
            </p:spPr>
          </p:pic>
          <p:pic>
            <p:nvPicPr>
              <p:cNvPr id="3" name="Picture 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476A68B-4B3C-4F6C-B64B-8E4933CC9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12505470" y="-1344614"/>
                <a:ext cx="278953" cy="431332"/>
              </a:xfrm>
              <a:prstGeom prst="rect">
                <a:avLst/>
              </a:prstGeom>
            </p:spPr>
          </p:pic>
          <p:pic>
            <p:nvPicPr>
              <p:cNvPr id="8" name="Picture 7" descr="A picture containing table, desk&#10;&#10;Description automatically generated">
                <a:extLst>
                  <a:ext uri="{FF2B5EF4-FFF2-40B4-BE49-F238E27FC236}">
                    <a16:creationId xmlns:a16="http://schemas.microsoft.com/office/drawing/2014/main" id="{3AD3A4FC-730F-4273-A905-8C8ECD3D1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1"/>
                  </a:ext>
                </a:extLst>
              </a:blip>
              <a:stretch>
                <a:fillRect/>
              </a:stretch>
            </p:blipFill>
            <p:spPr>
              <a:xfrm>
                <a:off x="-1222763" y="3602735"/>
                <a:ext cx="4027194" cy="2843039"/>
              </a:xfrm>
              <a:prstGeom prst="rect">
                <a:avLst/>
              </a:prstGeom>
            </p:spPr>
          </p:pic>
          <p:pic>
            <p:nvPicPr>
              <p:cNvPr id="11" name="Picture 10" descr="A picture containing kite, phone&#10;&#10;Description automatically generated">
                <a:extLst>
                  <a:ext uri="{FF2B5EF4-FFF2-40B4-BE49-F238E27FC236}">
                    <a16:creationId xmlns:a16="http://schemas.microsoft.com/office/drawing/2014/main" id="{F52803E5-1A5D-402A-A2DD-52B878910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9042696" y="-1450682"/>
                <a:ext cx="795691" cy="636397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looking, lit, dark, sitting&#10;&#10;Description automatically generated">
                <a:extLst>
                  <a:ext uri="{FF2B5EF4-FFF2-40B4-BE49-F238E27FC236}">
                    <a16:creationId xmlns:a16="http://schemas.microsoft.com/office/drawing/2014/main" id="{5BA3AE7B-E6CB-4C4E-9158-CBC5C2343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5"/>
                  </a:ext>
                </a:extLst>
              </a:blip>
              <a:stretch>
                <a:fillRect/>
              </a:stretch>
            </p:blipFill>
            <p:spPr>
              <a:xfrm>
                <a:off x="11574600" y="2815606"/>
                <a:ext cx="2140695" cy="1351314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chain, necklace&#10;&#10;Description automatically generated">
                <a:extLst>
                  <a:ext uri="{FF2B5EF4-FFF2-40B4-BE49-F238E27FC236}">
                    <a16:creationId xmlns:a16="http://schemas.microsoft.com/office/drawing/2014/main" id="{B7C2D5C7-CC4B-4E4C-83C1-B218C7DB0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tretch>
                <a:fillRect/>
              </a:stretch>
            </p:blipFill>
            <p:spPr>
              <a:xfrm>
                <a:off x="6412195" y="-1818786"/>
                <a:ext cx="2335304" cy="1605521"/>
              </a:xfrm>
              <a:prstGeom prst="rect">
                <a:avLst/>
              </a:prstGeom>
            </p:spPr>
          </p:pic>
          <p:pic>
            <p:nvPicPr>
              <p:cNvPr id="29" name="Picture 28" descr="A picture containing window, building&#10;&#10;Description automatically generated">
                <a:extLst>
                  <a:ext uri="{FF2B5EF4-FFF2-40B4-BE49-F238E27FC236}">
                    <a16:creationId xmlns:a16="http://schemas.microsoft.com/office/drawing/2014/main" id="{7BF65CD8-D458-4343-B2BF-062DD7548E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6543764" y="-539568"/>
                <a:ext cx="969381" cy="1205448"/>
              </a:xfrm>
              <a:prstGeom prst="rect">
                <a:avLst/>
              </a:prstGeom>
            </p:spPr>
          </p:pic>
          <p:pic>
            <p:nvPicPr>
              <p:cNvPr id="31" name="Picture 3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1F6B1F1-8601-4EEC-A79E-BF5E079513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tretch>
                <a:fillRect/>
              </a:stretch>
            </p:blipFill>
            <p:spPr>
              <a:xfrm>
                <a:off x="3364559" y="3758260"/>
                <a:ext cx="1045819" cy="1427130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clock&#10;&#10;Description automatically generated">
                <a:extLst>
                  <a:ext uri="{FF2B5EF4-FFF2-40B4-BE49-F238E27FC236}">
                    <a16:creationId xmlns:a16="http://schemas.microsoft.com/office/drawing/2014/main" id="{A1F7963F-3F31-4A0E-8E56-63B2AFDE1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807169" y="-1309410"/>
                <a:ext cx="901732" cy="1205448"/>
              </a:xfrm>
              <a:prstGeom prst="rect">
                <a:avLst/>
              </a:prstGeom>
            </p:spPr>
          </p:pic>
          <p:pic>
            <p:nvPicPr>
              <p:cNvPr id="36" name="Picture 35" descr="A picture containing animal, coral&#10;&#10;Description automatically generated">
                <a:extLst>
                  <a:ext uri="{FF2B5EF4-FFF2-40B4-BE49-F238E27FC236}">
                    <a16:creationId xmlns:a16="http://schemas.microsoft.com/office/drawing/2014/main" id="{A2DA0F42-1904-4884-9A6E-E3647EB4A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tretch>
                <a:fillRect/>
              </a:stretch>
            </p:blipFill>
            <p:spPr>
              <a:xfrm>
                <a:off x="12911069" y="458433"/>
                <a:ext cx="410464" cy="360185"/>
              </a:xfrm>
              <a:prstGeom prst="rect">
                <a:avLst/>
              </a:prstGeom>
            </p:spPr>
          </p:pic>
          <p:pic>
            <p:nvPicPr>
              <p:cNvPr id="38" name="Picture 37" descr="A picture containing cup, table, sitting, shoes&#10;&#10;Description automatically generated">
                <a:extLst>
                  <a:ext uri="{FF2B5EF4-FFF2-40B4-BE49-F238E27FC236}">
                    <a16:creationId xmlns:a16="http://schemas.microsoft.com/office/drawing/2014/main" id="{DA7E7F4E-F9E6-423F-AD1E-88498519F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7"/>
                  </a:ext>
                </a:extLst>
              </a:blip>
              <a:stretch>
                <a:fillRect/>
              </a:stretch>
            </p:blipFill>
            <p:spPr>
              <a:xfrm rot="1436539">
                <a:off x="2543790" y="4479765"/>
                <a:ext cx="1141704" cy="1141704"/>
              </a:xfrm>
              <a:prstGeom prst="rect">
                <a:avLst/>
              </a:prstGeom>
            </p:spPr>
          </p:pic>
          <p:pic>
            <p:nvPicPr>
              <p:cNvPr id="41" name="Picture 40" descr="A group of people standing in the dark&#10;&#10;Description automatically generated">
                <a:extLst>
                  <a:ext uri="{FF2B5EF4-FFF2-40B4-BE49-F238E27FC236}">
                    <a16:creationId xmlns:a16="http://schemas.microsoft.com/office/drawing/2014/main" id="{459B58C5-D372-4E8A-A98D-7AC8DDDB5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9"/>
                  </a:ext>
                </a:extLst>
              </a:blip>
              <a:stretch>
                <a:fillRect/>
              </a:stretch>
            </p:blipFill>
            <p:spPr>
              <a:xfrm>
                <a:off x="6948732" y="665880"/>
                <a:ext cx="1128827" cy="1300409"/>
              </a:xfrm>
              <a:prstGeom prst="rect">
                <a:avLst/>
              </a:prstGeom>
            </p:spPr>
          </p:pic>
          <p:pic>
            <p:nvPicPr>
              <p:cNvPr id="46" name="Picture 45" descr="A picture containing table, sitting, pair, black&#10;&#10;Description automatically generated">
                <a:extLst>
                  <a:ext uri="{FF2B5EF4-FFF2-40B4-BE49-F238E27FC236}">
                    <a16:creationId xmlns:a16="http://schemas.microsoft.com/office/drawing/2014/main" id="{91C807D8-CC5C-4CF1-B50B-0E71F0D0FA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1"/>
                  </a:ext>
                </a:extLst>
              </a:blip>
              <a:stretch>
                <a:fillRect/>
              </a:stretch>
            </p:blipFill>
            <p:spPr>
              <a:xfrm>
                <a:off x="5707349" y="-159265"/>
                <a:ext cx="652725" cy="1085361"/>
              </a:xfrm>
              <a:prstGeom prst="rect">
                <a:avLst/>
              </a:prstGeom>
            </p:spPr>
          </p:pic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FA5D69E-151E-49A9-94EE-05443171853A}"/>
                  </a:ext>
                </a:extLst>
              </p:cNvPr>
              <p:cNvGrpSpPr/>
              <p:nvPr/>
            </p:nvGrpSpPr>
            <p:grpSpPr>
              <a:xfrm>
                <a:off x="8242236" y="-1365418"/>
                <a:ext cx="5147656" cy="4763898"/>
                <a:chOff x="8242236" y="-1365418"/>
                <a:chExt cx="5147656" cy="4763898"/>
              </a:xfrm>
            </p:grpSpPr>
            <p:pic>
              <p:nvPicPr>
                <p:cNvPr id="70" name="Picture 69" descr="A screenshot of a computer screen&#10;&#10;Description automatically generated">
                  <a:extLst>
                    <a:ext uri="{FF2B5EF4-FFF2-40B4-BE49-F238E27FC236}">
                      <a16:creationId xmlns:a16="http://schemas.microsoft.com/office/drawing/2014/main" id="{F444BD39-0329-4667-B01E-69DAB52BB0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42236" y="-1365418"/>
                  <a:ext cx="5147656" cy="4763898"/>
                </a:xfrm>
                <a:prstGeom prst="rect">
                  <a:avLst/>
                </a:prstGeom>
              </p:spPr>
            </p:pic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E33DB58A-2F5A-4823-8CB0-FE6C23A3B54F}"/>
                    </a:ext>
                  </a:extLst>
                </p:cNvPr>
                <p:cNvSpPr txBox="1"/>
                <p:nvPr/>
              </p:nvSpPr>
              <p:spPr>
                <a:xfrm rot="21369544">
                  <a:off x="8747500" y="222931"/>
                  <a:ext cx="3542496" cy="11609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dirty="0">
                      <a:latin typeface="Bahnschrift SemiBold SemiConden" panose="020B0502040204020203" pitchFamily="34" charset="0"/>
                      <a:hlinkClick r:id="rId34"/>
                    </a:rPr>
                    <a:t>Welcome!</a:t>
                  </a:r>
                  <a:endParaRPr lang="en-US" sz="5400" dirty="0">
                    <a:latin typeface="Bahnschrift SemiBold SemiConden" panose="020B0502040204020203" pitchFamily="34" charset="0"/>
                  </a:endParaRPr>
                </a:p>
              </p:txBody>
            </p:sp>
          </p:grpSp>
          <p:pic>
            <p:nvPicPr>
              <p:cNvPr id="26" name="Picture 25" descr="A picture containing mug, sitting, black, table&#10;&#10;Description automatically generated">
                <a:extLst>
                  <a:ext uri="{FF2B5EF4-FFF2-40B4-BE49-F238E27FC236}">
                    <a16:creationId xmlns:a16="http://schemas.microsoft.com/office/drawing/2014/main" id="{12D5E204-B9F8-4E25-BECD-5CD8A4E9E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6"/>
                  </a:ext>
                </a:extLst>
              </a:blip>
              <a:stretch>
                <a:fillRect/>
              </a:stretch>
            </p:blipFill>
            <p:spPr>
              <a:xfrm>
                <a:off x="1565653" y="-1387716"/>
                <a:ext cx="1300410" cy="1300410"/>
              </a:xfrm>
              <a:prstGeom prst="rect">
                <a:avLst/>
              </a:prstGeom>
            </p:spPr>
          </p:pic>
          <p:pic>
            <p:nvPicPr>
              <p:cNvPr id="48" name="Picture 47" descr="A picture containing drawing, food, light&#10;&#10;Description automatically generated">
                <a:extLst>
                  <a:ext uri="{FF2B5EF4-FFF2-40B4-BE49-F238E27FC236}">
                    <a16:creationId xmlns:a16="http://schemas.microsoft.com/office/drawing/2014/main" id="{D9B13C52-135C-4333-917E-7D767DD15F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>
                <a:off x="2471237" y="-1800892"/>
                <a:ext cx="1949680" cy="1261324"/>
              </a:xfrm>
              <a:prstGeom prst="rect">
                <a:avLst/>
              </a:prstGeom>
            </p:spPr>
          </p:pic>
          <p:pic>
            <p:nvPicPr>
              <p:cNvPr id="52" name="Picture 5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5CDD1688-80DF-4E8F-B644-77053B2DA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0"/>
                  </a:ext>
                </a:extLst>
              </a:blip>
              <a:stretch>
                <a:fillRect/>
              </a:stretch>
            </p:blipFill>
            <p:spPr>
              <a:xfrm rot="21278901">
                <a:off x="4490358" y="-1507399"/>
                <a:ext cx="1427130" cy="713565"/>
              </a:xfrm>
              <a:prstGeom prst="rect">
                <a:avLst/>
              </a:prstGeom>
            </p:spPr>
          </p:pic>
          <p:pic>
            <p:nvPicPr>
              <p:cNvPr id="57" name="Picture 56" descr="A picture containing young&#10;&#10;Description automatically generated">
                <a:extLst>
                  <a:ext uri="{FF2B5EF4-FFF2-40B4-BE49-F238E27FC236}">
                    <a16:creationId xmlns:a16="http://schemas.microsoft.com/office/drawing/2014/main" id="{33C6315A-64C7-4535-BB5D-4CE62FDD49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2"/>
                  </a:ext>
                </a:extLst>
              </a:blip>
              <a:stretch>
                <a:fillRect/>
              </a:stretch>
            </p:blipFill>
            <p:spPr>
              <a:xfrm>
                <a:off x="-149723" y="1480615"/>
                <a:ext cx="1688440" cy="1444371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table, sitting&#10;&#10;Description automatically generated">
                <a:extLst>
                  <a:ext uri="{FF2B5EF4-FFF2-40B4-BE49-F238E27FC236}">
                    <a16:creationId xmlns:a16="http://schemas.microsoft.com/office/drawing/2014/main" id="{3DF141D0-A09B-4B31-9EF7-84075DF8D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4"/>
                  </a:ext>
                </a:extLst>
              </a:blip>
              <a:stretch>
                <a:fillRect/>
              </a:stretch>
            </p:blipFill>
            <p:spPr>
              <a:xfrm>
                <a:off x="1506752" y="2952796"/>
                <a:ext cx="854048" cy="1427130"/>
              </a:xfrm>
              <a:prstGeom prst="rect">
                <a:avLst/>
              </a:prstGeom>
            </p:spPr>
          </p:pic>
          <p:pic>
            <p:nvPicPr>
              <p:cNvPr id="67" name="Picture 66" descr="A close up of a computer&#10;&#10;Description automatically generated">
                <a:extLst>
                  <a:ext uri="{FF2B5EF4-FFF2-40B4-BE49-F238E27FC236}">
                    <a16:creationId xmlns:a16="http://schemas.microsoft.com/office/drawing/2014/main" id="{8C8C7991-B2DF-4621-8E30-234ACB92E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6"/>
                  </a:ext>
                </a:extLst>
              </a:blip>
              <a:stretch>
                <a:fillRect/>
              </a:stretch>
            </p:blipFill>
            <p:spPr>
              <a:xfrm>
                <a:off x="-397936" y="3035949"/>
                <a:ext cx="1779350" cy="1260824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map&#10;&#10;Description automatically generated">
                <a:extLst>
                  <a:ext uri="{FF2B5EF4-FFF2-40B4-BE49-F238E27FC236}">
                    <a16:creationId xmlns:a16="http://schemas.microsoft.com/office/drawing/2014/main" id="{3F8AEF8A-3221-4E57-9BDF-4DBDD193D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tretch>
                <a:fillRect/>
              </a:stretch>
            </p:blipFill>
            <p:spPr>
              <a:xfrm>
                <a:off x="-772206" y="-1401031"/>
                <a:ext cx="2965709" cy="2219649"/>
              </a:xfrm>
              <a:prstGeom prst="rect">
                <a:avLst/>
              </a:prstGeom>
            </p:spPr>
          </p:pic>
          <p:pic>
            <p:nvPicPr>
              <p:cNvPr id="43" name="Picture 42" descr="A close up of a music instrument&#10;&#10;Description automatically generated">
                <a:extLst>
                  <a:ext uri="{FF2B5EF4-FFF2-40B4-BE49-F238E27FC236}">
                    <a16:creationId xmlns:a16="http://schemas.microsoft.com/office/drawing/2014/main" id="{A3258BDD-734C-44F2-9E19-478EE6E11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0"/>
                  </a:ext>
                </a:extLst>
              </a:blip>
              <a:stretch>
                <a:fillRect/>
              </a:stretch>
            </p:blipFill>
            <p:spPr>
              <a:xfrm rot="6088404">
                <a:off x="-612213" y="-732580"/>
                <a:ext cx="941297" cy="1025413"/>
              </a:xfrm>
              <a:prstGeom prst="rect">
                <a:avLst/>
              </a:prstGeom>
            </p:spPr>
          </p:pic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FED5BB1-6018-4DD5-BF00-37B1FE1C7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2"/>
                  </a:ext>
                </a:extLst>
              </a:blip>
              <a:stretch>
                <a:fillRect/>
              </a:stretch>
            </p:blipFill>
            <p:spPr>
              <a:xfrm>
                <a:off x="1813970" y="34226"/>
                <a:ext cx="1770938" cy="1871291"/>
              </a:xfrm>
              <a:prstGeom prst="rect">
                <a:avLst/>
              </a:prstGeom>
            </p:spPr>
          </p:pic>
        </p:grpSp>
        <p:pic>
          <p:nvPicPr>
            <p:cNvPr id="78" name="Picture 77" descr="A close up of a logo&#10;&#10;Description automatically generated">
              <a:extLst>
                <a:ext uri="{FF2B5EF4-FFF2-40B4-BE49-F238E27FC236}">
                  <a16:creationId xmlns:a16="http://schemas.microsoft.com/office/drawing/2014/main" id="{4A24765D-5EC6-4EDC-95AA-07E1452D9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11513793" y="94237"/>
              <a:ext cx="199027" cy="307747"/>
            </a:xfrm>
            <a:prstGeom prst="rect">
              <a:avLst/>
            </a:prstGeom>
          </p:spPr>
        </p:pic>
      </p:grpSp>
      <p:pic>
        <p:nvPicPr>
          <p:cNvPr id="81" name="Picture 2" descr="Bitmoji Image">
            <a:extLst>
              <a:ext uri="{FF2B5EF4-FFF2-40B4-BE49-F238E27FC236}">
                <a16:creationId xmlns:a16="http://schemas.microsoft.com/office/drawing/2014/main" id="{AA887554-3E0D-4820-9CD9-001408AC2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587" y="780472"/>
            <a:ext cx="5925878" cy="592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76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1BD8B4C3-C9F5-4156-8EED-F8D0EC5810EA}"/>
              </a:ext>
            </a:extLst>
          </p:cNvPr>
          <p:cNvGrpSpPr/>
          <p:nvPr/>
        </p:nvGrpSpPr>
        <p:grpSpPr>
          <a:xfrm>
            <a:off x="-137160" y="-310896"/>
            <a:ext cx="12701016" cy="7168896"/>
            <a:chOff x="-137160" y="-310896"/>
            <a:chExt cx="12701016" cy="7168896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42188A0-D905-4E09-8AB8-5C7116A02A00}"/>
                </a:ext>
              </a:extLst>
            </p:cNvPr>
            <p:cNvGrpSpPr/>
            <p:nvPr/>
          </p:nvGrpSpPr>
          <p:grpSpPr>
            <a:xfrm>
              <a:off x="-137160" y="-310896"/>
              <a:ext cx="12701016" cy="7168896"/>
              <a:chOff x="-1222763" y="-1818786"/>
              <a:chExt cx="14938058" cy="9013498"/>
            </a:xfrm>
          </p:grpSpPr>
          <p:pic>
            <p:nvPicPr>
              <p:cNvPr id="62" name="Picture 61" descr="A picture containing building, floor, wooden, table&#10;&#10;Description automatically generated">
                <a:extLst>
                  <a:ext uri="{FF2B5EF4-FFF2-40B4-BE49-F238E27FC236}">
                    <a16:creationId xmlns:a16="http://schemas.microsoft.com/office/drawing/2014/main" id="{B208D915-697B-4BB2-BD83-F21D5DCA4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tretch>
                <a:fillRect/>
              </a:stretch>
            </p:blipFill>
            <p:spPr>
              <a:xfrm>
                <a:off x="-1062681" y="-1464616"/>
                <a:ext cx="14397681" cy="8424664"/>
              </a:xfrm>
              <a:prstGeom prst="rect">
                <a:avLst/>
              </a:prstGeom>
            </p:spPr>
          </p:pic>
          <p:pic>
            <p:nvPicPr>
              <p:cNvPr id="63" name="Picture 62" descr="A picture containing sitting, black, man, standing&#10;&#10;Description automatically generated">
                <a:extLst>
                  <a:ext uri="{FF2B5EF4-FFF2-40B4-BE49-F238E27FC236}">
                    <a16:creationId xmlns:a16="http://schemas.microsoft.com/office/drawing/2014/main" id="{29D0AB05-3D38-4A5C-9644-CF9B48A42A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rcRect l="19337" t="24221" r="6146" b="56216"/>
              <a:stretch/>
            </p:blipFill>
            <p:spPr>
              <a:xfrm>
                <a:off x="-1056477" y="4842578"/>
                <a:ext cx="14391477" cy="2352134"/>
              </a:xfrm>
              <a:prstGeom prst="rect">
                <a:avLst/>
              </a:prstGeom>
            </p:spPr>
          </p:pic>
          <p:pic>
            <p:nvPicPr>
              <p:cNvPr id="64" name="Picture 6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7AF8FE31-7A51-401C-8352-CBE2BA834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tretch>
                <a:fillRect/>
              </a:stretch>
            </p:blipFill>
            <p:spPr>
              <a:xfrm>
                <a:off x="12505470" y="-1344614"/>
                <a:ext cx="278953" cy="431332"/>
              </a:xfrm>
              <a:prstGeom prst="rect">
                <a:avLst/>
              </a:prstGeom>
            </p:spPr>
          </p:pic>
          <p:pic>
            <p:nvPicPr>
              <p:cNvPr id="65" name="Picture 64" descr="A picture containing table, desk&#10;&#10;Description automatically generated">
                <a:extLst>
                  <a:ext uri="{FF2B5EF4-FFF2-40B4-BE49-F238E27FC236}">
                    <a16:creationId xmlns:a16="http://schemas.microsoft.com/office/drawing/2014/main" id="{31AC0BC3-6B9D-408A-925D-45B51AD9B3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-1222763" y="3602735"/>
                <a:ext cx="4027194" cy="2843039"/>
              </a:xfrm>
              <a:prstGeom prst="rect">
                <a:avLst/>
              </a:prstGeom>
            </p:spPr>
          </p:pic>
          <p:pic>
            <p:nvPicPr>
              <p:cNvPr id="66" name="Picture 65" descr="A picture containing kite, phone&#10;&#10;Description automatically generated">
                <a:extLst>
                  <a:ext uri="{FF2B5EF4-FFF2-40B4-BE49-F238E27FC236}">
                    <a16:creationId xmlns:a16="http://schemas.microsoft.com/office/drawing/2014/main" id="{4B7FBE32-E1A0-4E72-95FF-0E5D40997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1"/>
                  </a:ext>
                </a:extLst>
              </a:blip>
              <a:stretch>
                <a:fillRect/>
              </a:stretch>
            </p:blipFill>
            <p:spPr>
              <a:xfrm>
                <a:off x="9042696" y="-1450682"/>
                <a:ext cx="795691" cy="636397"/>
              </a:xfrm>
              <a:prstGeom prst="rect">
                <a:avLst/>
              </a:prstGeom>
            </p:spPr>
          </p:pic>
          <p:pic>
            <p:nvPicPr>
              <p:cNvPr id="67" name="Picture 66" descr="A picture containing looking, lit, dark, sitting&#10;&#10;Description automatically generated">
                <a:extLst>
                  <a:ext uri="{FF2B5EF4-FFF2-40B4-BE49-F238E27FC236}">
                    <a16:creationId xmlns:a16="http://schemas.microsoft.com/office/drawing/2014/main" id="{C63C7CE6-3BFB-4BAF-A403-86B411D4B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11574600" y="2815606"/>
                <a:ext cx="2140695" cy="1351314"/>
              </a:xfrm>
              <a:prstGeom prst="rect">
                <a:avLst/>
              </a:prstGeom>
            </p:spPr>
          </p:pic>
          <p:pic>
            <p:nvPicPr>
              <p:cNvPr id="68" name="Picture 67" descr="A picture containing chain, necklace&#10;&#10;Description automatically generated">
                <a:extLst>
                  <a:ext uri="{FF2B5EF4-FFF2-40B4-BE49-F238E27FC236}">
                    <a16:creationId xmlns:a16="http://schemas.microsoft.com/office/drawing/2014/main" id="{2F42BB66-2B9E-4857-9FC3-686813BB5D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5"/>
                  </a:ext>
                </a:extLst>
              </a:blip>
              <a:stretch>
                <a:fillRect/>
              </a:stretch>
            </p:blipFill>
            <p:spPr>
              <a:xfrm>
                <a:off x="6412195" y="-1818786"/>
                <a:ext cx="2335304" cy="1605521"/>
              </a:xfrm>
              <a:prstGeom prst="rect">
                <a:avLst/>
              </a:prstGeom>
            </p:spPr>
          </p:pic>
          <p:pic>
            <p:nvPicPr>
              <p:cNvPr id="69" name="Picture 68" descr="A picture containing window, building&#10;&#10;Description automatically generated">
                <a:extLst>
                  <a:ext uri="{FF2B5EF4-FFF2-40B4-BE49-F238E27FC236}">
                    <a16:creationId xmlns:a16="http://schemas.microsoft.com/office/drawing/2014/main" id="{609ADB92-0F1D-436F-909F-766D07491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tretch>
                <a:fillRect/>
              </a:stretch>
            </p:blipFill>
            <p:spPr>
              <a:xfrm>
                <a:off x="6543764" y="-539568"/>
                <a:ext cx="969381" cy="1205448"/>
              </a:xfrm>
              <a:prstGeom prst="rect">
                <a:avLst/>
              </a:prstGeom>
            </p:spPr>
          </p:pic>
          <p:pic>
            <p:nvPicPr>
              <p:cNvPr id="70" name="Picture 6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D88380CB-460F-4C05-A399-B550F4794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3364559" y="3758260"/>
                <a:ext cx="1045819" cy="1427130"/>
              </a:xfrm>
              <a:prstGeom prst="rect">
                <a:avLst/>
              </a:prstGeom>
            </p:spPr>
          </p:pic>
          <p:pic>
            <p:nvPicPr>
              <p:cNvPr id="71" name="Picture 70" descr="A picture containing clock&#10;&#10;Description automatically generated">
                <a:extLst>
                  <a:ext uri="{FF2B5EF4-FFF2-40B4-BE49-F238E27FC236}">
                    <a16:creationId xmlns:a16="http://schemas.microsoft.com/office/drawing/2014/main" id="{0B3179FE-08DC-4E6E-B0D9-7AC5F520C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tretch>
                <a:fillRect/>
              </a:stretch>
            </p:blipFill>
            <p:spPr>
              <a:xfrm>
                <a:off x="5807169" y="-1309410"/>
                <a:ext cx="901732" cy="1205448"/>
              </a:xfrm>
              <a:prstGeom prst="rect">
                <a:avLst/>
              </a:prstGeom>
            </p:spPr>
          </p:pic>
          <p:pic>
            <p:nvPicPr>
              <p:cNvPr id="72" name="Picture 71" descr="A picture containing animal, coral&#10;&#10;Description automatically generated">
                <a:extLst>
                  <a:ext uri="{FF2B5EF4-FFF2-40B4-BE49-F238E27FC236}">
                    <a16:creationId xmlns:a16="http://schemas.microsoft.com/office/drawing/2014/main" id="{6D8DE732-C7AF-467C-BA77-7D1E64AB4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12911069" y="458433"/>
                <a:ext cx="410464" cy="360185"/>
              </a:xfrm>
              <a:prstGeom prst="rect">
                <a:avLst/>
              </a:prstGeom>
            </p:spPr>
          </p:pic>
          <p:pic>
            <p:nvPicPr>
              <p:cNvPr id="73" name="Picture 72" descr="A picture containing cup, table, sitting, shoes&#10;&#10;Description automatically generated">
                <a:extLst>
                  <a:ext uri="{FF2B5EF4-FFF2-40B4-BE49-F238E27FC236}">
                    <a16:creationId xmlns:a16="http://schemas.microsoft.com/office/drawing/2014/main" id="{3394A2F5-B309-4B06-A2A8-0FA8A77C2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tretch>
                <a:fillRect/>
              </a:stretch>
            </p:blipFill>
            <p:spPr>
              <a:xfrm rot="1436539">
                <a:off x="2543790" y="4479765"/>
                <a:ext cx="1141704" cy="1141704"/>
              </a:xfrm>
              <a:prstGeom prst="rect">
                <a:avLst/>
              </a:prstGeom>
            </p:spPr>
          </p:pic>
          <p:pic>
            <p:nvPicPr>
              <p:cNvPr id="74" name="Picture 73" descr="A group of people standing in the dark&#10;&#10;Description automatically generated">
                <a:extLst>
                  <a:ext uri="{FF2B5EF4-FFF2-40B4-BE49-F238E27FC236}">
                    <a16:creationId xmlns:a16="http://schemas.microsoft.com/office/drawing/2014/main" id="{D6F0505A-4069-4C40-BB1A-0C2C321C5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7"/>
                  </a:ext>
                </a:extLst>
              </a:blip>
              <a:stretch>
                <a:fillRect/>
              </a:stretch>
            </p:blipFill>
            <p:spPr>
              <a:xfrm>
                <a:off x="6948732" y="665880"/>
                <a:ext cx="1128827" cy="1300409"/>
              </a:xfrm>
              <a:prstGeom prst="rect">
                <a:avLst/>
              </a:prstGeom>
            </p:spPr>
          </p:pic>
          <p:pic>
            <p:nvPicPr>
              <p:cNvPr id="75" name="Picture 74" descr="A picture containing table, sitting, pair, black&#10;&#10;Description automatically generated">
                <a:extLst>
                  <a:ext uri="{FF2B5EF4-FFF2-40B4-BE49-F238E27FC236}">
                    <a16:creationId xmlns:a16="http://schemas.microsoft.com/office/drawing/2014/main" id="{531DB31F-6543-4482-92B8-00D755832F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9"/>
                  </a:ext>
                </a:extLst>
              </a:blip>
              <a:stretch>
                <a:fillRect/>
              </a:stretch>
            </p:blipFill>
            <p:spPr>
              <a:xfrm>
                <a:off x="5707349" y="-159265"/>
                <a:ext cx="652725" cy="1085361"/>
              </a:xfrm>
              <a:prstGeom prst="rect">
                <a:avLst/>
              </a:prstGeom>
            </p:spPr>
          </p:pic>
          <p:pic>
            <p:nvPicPr>
              <p:cNvPr id="87" name="Picture 86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F6883FFE-20C1-47A7-9589-68DAEA47D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1"/>
                  </a:ext>
                </a:extLst>
              </a:blip>
              <a:stretch>
                <a:fillRect/>
              </a:stretch>
            </p:blipFill>
            <p:spPr>
              <a:xfrm>
                <a:off x="8242235" y="-1365418"/>
                <a:ext cx="5147656" cy="4763898"/>
              </a:xfrm>
              <a:prstGeom prst="rect">
                <a:avLst/>
              </a:prstGeom>
            </p:spPr>
          </p:pic>
          <p:pic>
            <p:nvPicPr>
              <p:cNvPr id="78" name="Picture 77" descr="A picture containing mug, sitting, black, table&#10;&#10;Description automatically generated">
                <a:extLst>
                  <a:ext uri="{FF2B5EF4-FFF2-40B4-BE49-F238E27FC236}">
                    <a16:creationId xmlns:a16="http://schemas.microsoft.com/office/drawing/2014/main" id="{92A6572F-C18E-4E0A-8B8F-1E380EEA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3"/>
                  </a:ext>
                </a:extLst>
              </a:blip>
              <a:stretch>
                <a:fillRect/>
              </a:stretch>
            </p:blipFill>
            <p:spPr>
              <a:xfrm>
                <a:off x="1565653" y="-1387716"/>
                <a:ext cx="1300410" cy="1300410"/>
              </a:xfrm>
              <a:prstGeom prst="rect">
                <a:avLst/>
              </a:prstGeom>
            </p:spPr>
          </p:pic>
          <p:pic>
            <p:nvPicPr>
              <p:cNvPr id="79" name="Picture 78" descr="A picture containing drawing, food, light&#10;&#10;Description automatically generated">
                <a:extLst>
                  <a:ext uri="{FF2B5EF4-FFF2-40B4-BE49-F238E27FC236}">
                    <a16:creationId xmlns:a16="http://schemas.microsoft.com/office/drawing/2014/main" id="{28D824B7-CD43-44FF-BD1E-18B271388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5"/>
                  </a:ext>
                </a:extLst>
              </a:blip>
              <a:stretch>
                <a:fillRect/>
              </a:stretch>
            </p:blipFill>
            <p:spPr>
              <a:xfrm>
                <a:off x="2471237" y="-1800892"/>
                <a:ext cx="1949680" cy="1261324"/>
              </a:xfrm>
              <a:prstGeom prst="rect">
                <a:avLst/>
              </a:prstGeom>
            </p:spPr>
          </p:pic>
          <p:pic>
            <p:nvPicPr>
              <p:cNvPr id="80" name="Picture 7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39681084-D413-422F-ABD0-C958E07C1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 rot="21278901">
                <a:off x="4490358" y="-1507399"/>
                <a:ext cx="1427130" cy="713565"/>
              </a:xfrm>
              <a:prstGeom prst="rect">
                <a:avLst/>
              </a:prstGeom>
            </p:spPr>
          </p:pic>
          <p:pic>
            <p:nvPicPr>
              <p:cNvPr id="81" name="Picture 80" descr="A picture containing young&#10;&#10;Description automatically generated">
                <a:extLst>
                  <a:ext uri="{FF2B5EF4-FFF2-40B4-BE49-F238E27FC236}">
                    <a16:creationId xmlns:a16="http://schemas.microsoft.com/office/drawing/2014/main" id="{1549782D-3179-4FFB-BDE8-E2EAD116B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>
                <a:off x="-149723" y="1480615"/>
                <a:ext cx="1688440" cy="1444371"/>
              </a:xfrm>
              <a:prstGeom prst="rect">
                <a:avLst/>
              </a:prstGeom>
            </p:spPr>
          </p:pic>
          <p:pic>
            <p:nvPicPr>
              <p:cNvPr id="82" name="Picture 81" descr="A picture containing table, sitting&#10;&#10;Description automatically generated">
                <a:extLst>
                  <a:ext uri="{FF2B5EF4-FFF2-40B4-BE49-F238E27FC236}">
                    <a16:creationId xmlns:a16="http://schemas.microsoft.com/office/drawing/2014/main" id="{0F871713-BDE3-49FD-AACE-09C8AA09F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1"/>
                  </a:ext>
                </a:extLst>
              </a:blip>
              <a:stretch>
                <a:fillRect/>
              </a:stretch>
            </p:blipFill>
            <p:spPr>
              <a:xfrm>
                <a:off x="1506752" y="2952796"/>
                <a:ext cx="854048" cy="1427130"/>
              </a:xfrm>
              <a:prstGeom prst="rect">
                <a:avLst/>
              </a:prstGeom>
            </p:spPr>
          </p:pic>
          <p:pic>
            <p:nvPicPr>
              <p:cNvPr id="83" name="Picture 82" descr="A close up of a computer&#10;&#10;Description automatically generated">
                <a:extLst>
                  <a:ext uri="{FF2B5EF4-FFF2-40B4-BE49-F238E27FC236}">
                    <a16:creationId xmlns:a16="http://schemas.microsoft.com/office/drawing/2014/main" id="{577BD1C5-373E-4D8A-AF71-9D94F39FD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3"/>
                  </a:ext>
                </a:extLst>
              </a:blip>
              <a:stretch>
                <a:fillRect/>
              </a:stretch>
            </p:blipFill>
            <p:spPr>
              <a:xfrm>
                <a:off x="-397936" y="3035949"/>
                <a:ext cx="1779350" cy="1260824"/>
              </a:xfrm>
              <a:prstGeom prst="rect">
                <a:avLst/>
              </a:prstGeom>
            </p:spPr>
          </p:pic>
          <p:pic>
            <p:nvPicPr>
              <p:cNvPr id="84" name="Picture 83" descr="A picture containing text, map&#10;&#10;Description automatically generated">
                <a:extLst>
                  <a:ext uri="{FF2B5EF4-FFF2-40B4-BE49-F238E27FC236}">
                    <a16:creationId xmlns:a16="http://schemas.microsoft.com/office/drawing/2014/main" id="{C38727FB-E715-48ED-8FB9-52542873C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5"/>
                  </a:ext>
                </a:extLst>
              </a:blip>
              <a:stretch>
                <a:fillRect/>
              </a:stretch>
            </p:blipFill>
            <p:spPr>
              <a:xfrm>
                <a:off x="-772206" y="-1401031"/>
                <a:ext cx="2965709" cy="2219649"/>
              </a:xfrm>
              <a:prstGeom prst="rect">
                <a:avLst/>
              </a:prstGeom>
            </p:spPr>
          </p:pic>
          <p:pic>
            <p:nvPicPr>
              <p:cNvPr id="85" name="Picture 84" descr="A close up of a music instrument&#10;&#10;Description automatically generated">
                <a:extLst>
                  <a:ext uri="{FF2B5EF4-FFF2-40B4-BE49-F238E27FC236}">
                    <a16:creationId xmlns:a16="http://schemas.microsoft.com/office/drawing/2014/main" id="{124FB0D2-C71A-4C5A-A1C7-D944612C36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7"/>
                  </a:ext>
                </a:extLst>
              </a:blip>
              <a:stretch>
                <a:fillRect/>
              </a:stretch>
            </p:blipFill>
            <p:spPr>
              <a:xfrm rot="6088404">
                <a:off x="-612213" y="-732580"/>
                <a:ext cx="941297" cy="1025413"/>
              </a:xfrm>
              <a:prstGeom prst="rect">
                <a:avLst/>
              </a:prstGeom>
            </p:spPr>
          </p:pic>
          <p:pic>
            <p:nvPicPr>
              <p:cNvPr id="86" name="Picture 8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DE63DB6-DA8F-4F8B-A2E6-AD4AF09C6E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9"/>
                  </a:ext>
                </a:extLst>
              </a:blip>
              <a:stretch>
                <a:fillRect/>
              </a:stretch>
            </p:blipFill>
            <p:spPr>
              <a:xfrm>
                <a:off x="1813970" y="34226"/>
                <a:ext cx="1770938" cy="1871291"/>
              </a:xfrm>
              <a:prstGeom prst="rect">
                <a:avLst/>
              </a:prstGeom>
            </p:spPr>
          </p:pic>
        </p:grpSp>
        <p:pic>
          <p:nvPicPr>
            <p:cNvPr id="61" name="Picture 60" descr="A close up of a logo&#10;&#10;Description automatically generated">
              <a:extLst>
                <a:ext uri="{FF2B5EF4-FFF2-40B4-BE49-F238E27FC236}">
                  <a16:creationId xmlns:a16="http://schemas.microsoft.com/office/drawing/2014/main" id="{CB06519D-F552-401F-B576-7F71F4F67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11513793" y="94237"/>
              <a:ext cx="199027" cy="307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7283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E828CB91-2EA3-4BC0-9663-0164F8199EFB}"/>
              </a:ext>
            </a:extLst>
          </p:cNvPr>
          <p:cNvGrpSpPr/>
          <p:nvPr/>
        </p:nvGrpSpPr>
        <p:grpSpPr>
          <a:xfrm>
            <a:off x="-137160" y="-310896"/>
            <a:ext cx="12701016" cy="7168896"/>
            <a:chOff x="-137160" y="-310896"/>
            <a:chExt cx="12701016" cy="716889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015768E-797A-4BD5-92A5-BE85E8D534D4}"/>
                </a:ext>
              </a:extLst>
            </p:cNvPr>
            <p:cNvGrpSpPr/>
            <p:nvPr/>
          </p:nvGrpSpPr>
          <p:grpSpPr>
            <a:xfrm>
              <a:off x="-137160" y="-310896"/>
              <a:ext cx="12701016" cy="7168896"/>
              <a:chOff x="-1222763" y="-1818786"/>
              <a:chExt cx="14938058" cy="9013498"/>
            </a:xfrm>
          </p:grpSpPr>
          <p:pic>
            <p:nvPicPr>
              <p:cNvPr id="61" name="Picture 60" descr="A picture containing building, floor, wooden, table&#10;&#10;Description automatically generated">
                <a:extLst>
                  <a:ext uri="{FF2B5EF4-FFF2-40B4-BE49-F238E27FC236}">
                    <a16:creationId xmlns:a16="http://schemas.microsoft.com/office/drawing/2014/main" id="{DEA16F9B-9718-4B5A-BE20-4B75C5CA3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tretch>
                <a:fillRect/>
              </a:stretch>
            </p:blipFill>
            <p:spPr>
              <a:xfrm>
                <a:off x="-1062681" y="-1464616"/>
                <a:ext cx="14397681" cy="8424664"/>
              </a:xfrm>
              <a:prstGeom prst="rect">
                <a:avLst/>
              </a:prstGeom>
            </p:spPr>
          </p:pic>
          <p:pic>
            <p:nvPicPr>
              <p:cNvPr id="62" name="Picture 61" descr="A picture containing sitting, black, man, standing&#10;&#10;Description automatically generated">
                <a:extLst>
                  <a:ext uri="{FF2B5EF4-FFF2-40B4-BE49-F238E27FC236}">
                    <a16:creationId xmlns:a16="http://schemas.microsoft.com/office/drawing/2014/main" id="{D530A502-1702-4F2E-94E9-93131C46DA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rcRect l="19337" t="24221" r="6146" b="56216"/>
              <a:stretch/>
            </p:blipFill>
            <p:spPr>
              <a:xfrm>
                <a:off x="-1056477" y="4842578"/>
                <a:ext cx="14391477" cy="2352134"/>
              </a:xfrm>
              <a:prstGeom prst="rect">
                <a:avLst/>
              </a:prstGeom>
            </p:spPr>
          </p:pic>
          <p:pic>
            <p:nvPicPr>
              <p:cNvPr id="63" name="Picture 6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B8C8D54A-08A3-43F1-B433-77B1E574E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tretch>
                <a:fillRect/>
              </a:stretch>
            </p:blipFill>
            <p:spPr>
              <a:xfrm>
                <a:off x="12505470" y="-1344614"/>
                <a:ext cx="278953" cy="431332"/>
              </a:xfrm>
              <a:prstGeom prst="rect">
                <a:avLst/>
              </a:prstGeom>
            </p:spPr>
          </p:pic>
          <p:pic>
            <p:nvPicPr>
              <p:cNvPr id="64" name="Picture 63" descr="A picture containing table, desk&#10;&#10;Description automatically generated">
                <a:extLst>
                  <a:ext uri="{FF2B5EF4-FFF2-40B4-BE49-F238E27FC236}">
                    <a16:creationId xmlns:a16="http://schemas.microsoft.com/office/drawing/2014/main" id="{8B702ED7-78B8-44ED-B66D-54833AF817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-1222763" y="3602735"/>
                <a:ext cx="4027194" cy="2843039"/>
              </a:xfrm>
              <a:prstGeom prst="rect">
                <a:avLst/>
              </a:prstGeom>
            </p:spPr>
          </p:pic>
          <p:pic>
            <p:nvPicPr>
              <p:cNvPr id="65" name="Picture 64" descr="A picture containing kite, phone&#10;&#10;Description automatically generated">
                <a:extLst>
                  <a:ext uri="{FF2B5EF4-FFF2-40B4-BE49-F238E27FC236}">
                    <a16:creationId xmlns:a16="http://schemas.microsoft.com/office/drawing/2014/main" id="{77D47511-4B7D-4911-BB4B-11B6BDA07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1"/>
                  </a:ext>
                </a:extLst>
              </a:blip>
              <a:stretch>
                <a:fillRect/>
              </a:stretch>
            </p:blipFill>
            <p:spPr>
              <a:xfrm>
                <a:off x="9042696" y="-1450682"/>
                <a:ext cx="795691" cy="636397"/>
              </a:xfrm>
              <a:prstGeom prst="rect">
                <a:avLst/>
              </a:prstGeom>
            </p:spPr>
          </p:pic>
          <p:pic>
            <p:nvPicPr>
              <p:cNvPr id="66" name="Picture 65" descr="A picture containing looking, lit, dark, sitting&#10;&#10;Description automatically generated">
                <a:extLst>
                  <a:ext uri="{FF2B5EF4-FFF2-40B4-BE49-F238E27FC236}">
                    <a16:creationId xmlns:a16="http://schemas.microsoft.com/office/drawing/2014/main" id="{25894692-4932-46DA-B55F-3E30DA698A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11574600" y="2815606"/>
                <a:ext cx="2140695" cy="1351314"/>
              </a:xfrm>
              <a:prstGeom prst="rect">
                <a:avLst/>
              </a:prstGeom>
            </p:spPr>
          </p:pic>
          <p:pic>
            <p:nvPicPr>
              <p:cNvPr id="67" name="Picture 66" descr="A picture containing chain, necklace&#10;&#10;Description automatically generated">
                <a:extLst>
                  <a:ext uri="{FF2B5EF4-FFF2-40B4-BE49-F238E27FC236}">
                    <a16:creationId xmlns:a16="http://schemas.microsoft.com/office/drawing/2014/main" id="{8B6CC8C7-B135-465D-8FCE-3BF35B0FD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5"/>
                  </a:ext>
                </a:extLst>
              </a:blip>
              <a:stretch>
                <a:fillRect/>
              </a:stretch>
            </p:blipFill>
            <p:spPr>
              <a:xfrm>
                <a:off x="6412195" y="-1818786"/>
                <a:ext cx="2335304" cy="1605521"/>
              </a:xfrm>
              <a:prstGeom prst="rect">
                <a:avLst/>
              </a:prstGeom>
            </p:spPr>
          </p:pic>
          <p:pic>
            <p:nvPicPr>
              <p:cNvPr id="68" name="Picture 67" descr="A picture containing window, building&#10;&#10;Description automatically generated">
                <a:extLst>
                  <a:ext uri="{FF2B5EF4-FFF2-40B4-BE49-F238E27FC236}">
                    <a16:creationId xmlns:a16="http://schemas.microsoft.com/office/drawing/2014/main" id="{BC5B3D72-10CD-4A01-84E7-DBDE1ED34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tretch>
                <a:fillRect/>
              </a:stretch>
            </p:blipFill>
            <p:spPr>
              <a:xfrm>
                <a:off x="6543764" y="-539568"/>
                <a:ext cx="969381" cy="1205448"/>
              </a:xfrm>
              <a:prstGeom prst="rect">
                <a:avLst/>
              </a:prstGeom>
            </p:spPr>
          </p:pic>
          <p:pic>
            <p:nvPicPr>
              <p:cNvPr id="69" name="Picture 6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3477EB50-9C83-4A8E-9BDC-64EE7BA18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3364559" y="3758260"/>
                <a:ext cx="1045819" cy="1427130"/>
              </a:xfrm>
              <a:prstGeom prst="rect">
                <a:avLst/>
              </a:prstGeom>
            </p:spPr>
          </p:pic>
          <p:pic>
            <p:nvPicPr>
              <p:cNvPr id="70" name="Picture 69" descr="A picture containing clock&#10;&#10;Description automatically generated">
                <a:extLst>
                  <a:ext uri="{FF2B5EF4-FFF2-40B4-BE49-F238E27FC236}">
                    <a16:creationId xmlns:a16="http://schemas.microsoft.com/office/drawing/2014/main" id="{A6168287-3F41-4644-88AD-8A6C23058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tretch>
                <a:fillRect/>
              </a:stretch>
            </p:blipFill>
            <p:spPr>
              <a:xfrm>
                <a:off x="5807169" y="-1309410"/>
                <a:ext cx="901732" cy="1205448"/>
              </a:xfrm>
              <a:prstGeom prst="rect">
                <a:avLst/>
              </a:prstGeom>
            </p:spPr>
          </p:pic>
          <p:pic>
            <p:nvPicPr>
              <p:cNvPr id="71" name="Picture 70" descr="A picture containing animal, coral&#10;&#10;Description automatically generated">
                <a:extLst>
                  <a:ext uri="{FF2B5EF4-FFF2-40B4-BE49-F238E27FC236}">
                    <a16:creationId xmlns:a16="http://schemas.microsoft.com/office/drawing/2014/main" id="{8C3C93B3-A1EF-4AAE-B587-9D1BA5FE2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12911069" y="458433"/>
                <a:ext cx="410464" cy="360185"/>
              </a:xfrm>
              <a:prstGeom prst="rect">
                <a:avLst/>
              </a:prstGeom>
            </p:spPr>
          </p:pic>
          <p:pic>
            <p:nvPicPr>
              <p:cNvPr id="72" name="Picture 71" descr="A picture containing cup, table, sitting, shoes&#10;&#10;Description automatically generated">
                <a:extLst>
                  <a:ext uri="{FF2B5EF4-FFF2-40B4-BE49-F238E27FC236}">
                    <a16:creationId xmlns:a16="http://schemas.microsoft.com/office/drawing/2014/main" id="{78BFA266-886A-4FD6-AA96-59FBE3B34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tretch>
                <a:fillRect/>
              </a:stretch>
            </p:blipFill>
            <p:spPr>
              <a:xfrm rot="1436539">
                <a:off x="2543790" y="4479765"/>
                <a:ext cx="1141704" cy="1141704"/>
              </a:xfrm>
              <a:prstGeom prst="rect">
                <a:avLst/>
              </a:prstGeom>
            </p:spPr>
          </p:pic>
          <p:pic>
            <p:nvPicPr>
              <p:cNvPr id="73" name="Picture 72" descr="A group of people standing in the dark&#10;&#10;Description automatically generated">
                <a:extLst>
                  <a:ext uri="{FF2B5EF4-FFF2-40B4-BE49-F238E27FC236}">
                    <a16:creationId xmlns:a16="http://schemas.microsoft.com/office/drawing/2014/main" id="{0DDE2788-B824-4C32-AD22-6C48D836E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7"/>
                  </a:ext>
                </a:extLst>
              </a:blip>
              <a:stretch>
                <a:fillRect/>
              </a:stretch>
            </p:blipFill>
            <p:spPr>
              <a:xfrm>
                <a:off x="6948732" y="665880"/>
                <a:ext cx="1128827" cy="1300409"/>
              </a:xfrm>
              <a:prstGeom prst="rect">
                <a:avLst/>
              </a:prstGeom>
            </p:spPr>
          </p:pic>
          <p:pic>
            <p:nvPicPr>
              <p:cNvPr id="74" name="Picture 73" descr="A picture containing table, sitting, pair, black&#10;&#10;Description automatically generated">
                <a:extLst>
                  <a:ext uri="{FF2B5EF4-FFF2-40B4-BE49-F238E27FC236}">
                    <a16:creationId xmlns:a16="http://schemas.microsoft.com/office/drawing/2014/main" id="{E0999053-F215-4ECE-B050-DB4519E4A2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9"/>
                  </a:ext>
                </a:extLst>
              </a:blip>
              <a:stretch>
                <a:fillRect/>
              </a:stretch>
            </p:blipFill>
            <p:spPr>
              <a:xfrm>
                <a:off x="5707349" y="-159265"/>
                <a:ext cx="652725" cy="1085361"/>
              </a:xfrm>
              <a:prstGeom prst="rect">
                <a:avLst/>
              </a:prstGeom>
            </p:spPr>
          </p:pic>
          <p:pic>
            <p:nvPicPr>
              <p:cNvPr id="86" name="Picture 85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F8CE9C10-2A8C-498B-B548-1D99C8420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1"/>
                  </a:ext>
                </a:extLst>
              </a:blip>
              <a:stretch>
                <a:fillRect/>
              </a:stretch>
            </p:blipFill>
            <p:spPr>
              <a:xfrm>
                <a:off x="8242235" y="-1365419"/>
                <a:ext cx="5147656" cy="4763898"/>
              </a:xfrm>
              <a:prstGeom prst="rect">
                <a:avLst/>
              </a:prstGeom>
            </p:spPr>
          </p:pic>
          <p:pic>
            <p:nvPicPr>
              <p:cNvPr id="77" name="Picture 76" descr="A picture containing mug, sitting, black, table&#10;&#10;Description automatically generated">
                <a:extLst>
                  <a:ext uri="{FF2B5EF4-FFF2-40B4-BE49-F238E27FC236}">
                    <a16:creationId xmlns:a16="http://schemas.microsoft.com/office/drawing/2014/main" id="{BD5E0E80-EBA8-4BDC-9BD2-F592AA364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3"/>
                  </a:ext>
                </a:extLst>
              </a:blip>
              <a:stretch>
                <a:fillRect/>
              </a:stretch>
            </p:blipFill>
            <p:spPr>
              <a:xfrm>
                <a:off x="1565653" y="-1387716"/>
                <a:ext cx="1300410" cy="1300410"/>
              </a:xfrm>
              <a:prstGeom prst="rect">
                <a:avLst/>
              </a:prstGeom>
            </p:spPr>
          </p:pic>
          <p:pic>
            <p:nvPicPr>
              <p:cNvPr id="78" name="Picture 77" descr="A picture containing drawing, food, light&#10;&#10;Description automatically generated">
                <a:extLst>
                  <a:ext uri="{FF2B5EF4-FFF2-40B4-BE49-F238E27FC236}">
                    <a16:creationId xmlns:a16="http://schemas.microsoft.com/office/drawing/2014/main" id="{A15B73CC-C0B7-4CAB-8589-62A05B57A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5"/>
                  </a:ext>
                </a:extLst>
              </a:blip>
              <a:stretch>
                <a:fillRect/>
              </a:stretch>
            </p:blipFill>
            <p:spPr>
              <a:xfrm>
                <a:off x="2471237" y="-1800892"/>
                <a:ext cx="1949680" cy="1261324"/>
              </a:xfrm>
              <a:prstGeom prst="rect">
                <a:avLst/>
              </a:prstGeom>
            </p:spPr>
          </p:pic>
          <p:pic>
            <p:nvPicPr>
              <p:cNvPr id="79" name="Picture 7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6BF01726-0D29-431C-88E6-CBCD251AF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tretch>
                <a:fillRect/>
              </a:stretch>
            </p:blipFill>
            <p:spPr>
              <a:xfrm rot="21278901">
                <a:off x="4490358" y="-1507399"/>
                <a:ext cx="1427130" cy="713565"/>
              </a:xfrm>
              <a:prstGeom prst="rect">
                <a:avLst/>
              </a:prstGeom>
            </p:spPr>
          </p:pic>
          <p:pic>
            <p:nvPicPr>
              <p:cNvPr id="80" name="Picture 79" descr="A picture containing young&#10;&#10;Description automatically generated">
                <a:extLst>
                  <a:ext uri="{FF2B5EF4-FFF2-40B4-BE49-F238E27FC236}">
                    <a16:creationId xmlns:a16="http://schemas.microsoft.com/office/drawing/2014/main" id="{96909372-1A60-4D7D-B959-632AC05C10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>
                <a:off x="-149723" y="1480615"/>
                <a:ext cx="1688440" cy="1444371"/>
              </a:xfrm>
              <a:prstGeom prst="rect">
                <a:avLst/>
              </a:prstGeom>
            </p:spPr>
          </p:pic>
          <p:pic>
            <p:nvPicPr>
              <p:cNvPr id="81" name="Picture 80" descr="A picture containing table, sitting&#10;&#10;Description automatically generated">
                <a:extLst>
                  <a:ext uri="{FF2B5EF4-FFF2-40B4-BE49-F238E27FC236}">
                    <a16:creationId xmlns:a16="http://schemas.microsoft.com/office/drawing/2014/main" id="{9C4AC928-7550-452C-9422-1BB4C0E17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1"/>
                  </a:ext>
                </a:extLst>
              </a:blip>
              <a:stretch>
                <a:fillRect/>
              </a:stretch>
            </p:blipFill>
            <p:spPr>
              <a:xfrm>
                <a:off x="1506752" y="2952796"/>
                <a:ext cx="854048" cy="1427130"/>
              </a:xfrm>
              <a:prstGeom prst="rect">
                <a:avLst/>
              </a:prstGeom>
            </p:spPr>
          </p:pic>
          <p:pic>
            <p:nvPicPr>
              <p:cNvPr id="82" name="Picture 81" descr="A close up of a computer&#10;&#10;Description automatically generated">
                <a:extLst>
                  <a:ext uri="{FF2B5EF4-FFF2-40B4-BE49-F238E27FC236}">
                    <a16:creationId xmlns:a16="http://schemas.microsoft.com/office/drawing/2014/main" id="{1F506863-3E95-4FCD-92B3-3AEBD8DB02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3"/>
                  </a:ext>
                </a:extLst>
              </a:blip>
              <a:stretch>
                <a:fillRect/>
              </a:stretch>
            </p:blipFill>
            <p:spPr>
              <a:xfrm>
                <a:off x="-397936" y="3035949"/>
                <a:ext cx="1779350" cy="1260824"/>
              </a:xfrm>
              <a:prstGeom prst="rect">
                <a:avLst/>
              </a:prstGeom>
            </p:spPr>
          </p:pic>
          <p:pic>
            <p:nvPicPr>
              <p:cNvPr id="83" name="Picture 82" descr="A picture containing text, map&#10;&#10;Description automatically generated">
                <a:extLst>
                  <a:ext uri="{FF2B5EF4-FFF2-40B4-BE49-F238E27FC236}">
                    <a16:creationId xmlns:a16="http://schemas.microsoft.com/office/drawing/2014/main" id="{EEE07C8D-5BAA-4D48-89A3-922A9D596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5"/>
                  </a:ext>
                </a:extLst>
              </a:blip>
              <a:stretch>
                <a:fillRect/>
              </a:stretch>
            </p:blipFill>
            <p:spPr>
              <a:xfrm>
                <a:off x="-772206" y="-1401031"/>
                <a:ext cx="2965709" cy="2219649"/>
              </a:xfrm>
              <a:prstGeom prst="rect">
                <a:avLst/>
              </a:prstGeom>
            </p:spPr>
          </p:pic>
          <p:pic>
            <p:nvPicPr>
              <p:cNvPr id="84" name="Picture 83" descr="A close up of a music instrument&#10;&#10;Description automatically generated">
                <a:extLst>
                  <a:ext uri="{FF2B5EF4-FFF2-40B4-BE49-F238E27FC236}">
                    <a16:creationId xmlns:a16="http://schemas.microsoft.com/office/drawing/2014/main" id="{674FBC2C-352F-4C84-A756-C173770FA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7"/>
                  </a:ext>
                </a:extLst>
              </a:blip>
              <a:stretch>
                <a:fillRect/>
              </a:stretch>
            </p:blipFill>
            <p:spPr>
              <a:xfrm rot="6088404">
                <a:off x="-612213" y="-732580"/>
                <a:ext cx="941297" cy="1025413"/>
              </a:xfrm>
              <a:prstGeom prst="rect">
                <a:avLst/>
              </a:prstGeom>
            </p:spPr>
          </p:pic>
          <p:pic>
            <p:nvPicPr>
              <p:cNvPr id="85" name="Picture 8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908B616-9ED7-4104-931A-B80880CBB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9"/>
                  </a:ext>
                </a:extLst>
              </a:blip>
              <a:stretch>
                <a:fillRect/>
              </a:stretch>
            </p:blipFill>
            <p:spPr>
              <a:xfrm>
                <a:off x="1813970" y="34226"/>
                <a:ext cx="1770938" cy="1871291"/>
              </a:xfrm>
              <a:prstGeom prst="rect">
                <a:avLst/>
              </a:prstGeom>
            </p:spPr>
          </p:pic>
        </p:grpSp>
        <p:pic>
          <p:nvPicPr>
            <p:cNvPr id="60" name="Picture 59" descr="A close up of a logo&#10;&#10;Description automatically generated">
              <a:extLst>
                <a:ext uri="{FF2B5EF4-FFF2-40B4-BE49-F238E27FC236}">
                  <a16:creationId xmlns:a16="http://schemas.microsoft.com/office/drawing/2014/main" id="{E45190D2-051D-467D-975F-E740B69C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11513793" y="94237"/>
              <a:ext cx="199027" cy="307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5924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3274</TotalTime>
  <Words>2</Words>
  <Application>Microsoft Office PowerPoint</Application>
  <PresentationFormat>Widescreen</PresentationFormat>
  <Paragraphs>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Bahnschrift SemiBold SemiConden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Hernandez, Ricardo</dc:creator>
  <cp:lastModifiedBy>Hernandez, Ricardo</cp:lastModifiedBy>
  <cp:revision>20</cp:revision>
  <dcterms:created xsi:type="dcterms:W3CDTF">2020-05-13T17:25:23Z</dcterms:created>
  <dcterms:modified xsi:type="dcterms:W3CDTF">2020-05-28T00:04:26Z</dcterms:modified>
</cp:coreProperties>
</file>