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Spectral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Spectral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Spectral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Spectral-regular.fntdata"/><Relationship Id="rId8" Type="http://schemas.openxmlformats.org/officeDocument/2006/relationships/font" Target="fonts/Spectral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4.png"/><Relationship Id="rId13" Type="http://schemas.openxmlformats.org/officeDocument/2006/relationships/image" Target="../media/image6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9" Type="http://schemas.openxmlformats.org/officeDocument/2006/relationships/hyperlink" Target="https://drive.google.com/open?id=1zTsO1EfVEE-5KuKqTO3mq-VXFB20zvzW" TargetMode="External"/><Relationship Id="rId15" Type="http://schemas.openxmlformats.org/officeDocument/2006/relationships/image" Target="../media/image1.png"/><Relationship Id="rId14" Type="http://schemas.openxmlformats.org/officeDocument/2006/relationships/image" Target="../media/image9.png"/><Relationship Id="rId16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hyperlink" Target="https://www.youtube.com/watch?v=7VM9YxmULuo&amp;t=376s" TargetMode="External"/><Relationship Id="rId8" Type="http://schemas.openxmlformats.org/officeDocument/2006/relationships/hyperlink" Target="https://phet.colorado.edu/en/simulation/legacy/natural-sele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3525" y="-104800"/>
            <a:ext cx="4430599" cy="443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2100" y="1211900"/>
            <a:ext cx="1063049" cy="135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82500" y="674598"/>
            <a:ext cx="1538025" cy="19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699400" y="1215425"/>
            <a:ext cx="38955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rPr>
              <a:t>7th grade Science - Wednesday, May 27, 2020</a:t>
            </a:r>
            <a:endParaRPr sz="1200">
              <a:solidFill>
                <a:srgbClr val="FFFFFF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pectral"/>
              <a:buAutoNum type="arabicPeriod"/>
            </a:pPr>
            <a:r>
              <a:rPr lang="en" sz="1200" u="sng">
                <a:solidFill>
                  <a:schemeClr val="hlink"/>
                </a:solidFill>
                <a:latin typeface="Spectral"/>
                <a:ea typeface="Spectral"/>
                <a:cs typeface="Spectral"/>
                <a:sym typeface="Spectral"/>
                <a:hlinkClick r:id="rId7"/>
              </a:rPr>
              <a:t>Amoeba Sisters Natural Selection Video</a:t>
            </a:r>
            <a:endParaRPr sz="1200">
              <a:solidFill>
                <a:srgbClr val="FFFFFF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pectral"/>
              <a:buAutoNum type="arabicPeriod"/>
            </a:pPr>
            <a:r>
              <a:rPr lang="en" sz="1200" u="sng">
                <a:solidFill>
                  <a:schemeClr val="hlink"/>
                </a:solidFill>
                <a:latin typeface="Spectral"/>
                <a:ea typeface="Spectral"/>
                <a:cs typeface="Spectral"/>
                <a:sym typeface="Spectral"/>
                <a:hlinkClick r:id="rId8"/>
              </a:rPr>
              <a:t>Natural Selection PhET</a:t>
            </a:r>
            <a:endParaRPr sz="1200">
              <a:solidFill>
                <a:srgbClr val="FFFFFF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pectral"/>
              <a:buAutoNum type="arabicPeriod"/>
            </a:pPr>
            <a:r>
              <a:rPr lang="en" sz="1200" u="sng">
                <a:solidFill>
                  <a:schemeClr val="hlink"/>
                </a:solidFill>
                <a:latin typeface="Spectral"/>
                <a:ea typeface="Spectral"/>
                <a:cs typeface="Spectral"/>
                <a:sym typeface="Spectral"/>
                <a:hlinkClick r:id="rId9"/>
              </a:rPr>
              <a:t>Write a CER using this template!</a:t>
            </a:r>
            <a:endParaRPr sz="1200">
              <a:solidFill>
                <a:srgbClr val="FFFFFF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6850" y="2885688"/>
            <a:ext cx="2138726" cy="213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7925" y="2571750"/>
            <a:ext cx="1256574" cy="96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35801" y="2806700"/>
            <a:ext cx="328320" cy="65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68800" y="1393563"/>
            <a:ext cx="3322350" cy="33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71750" y="2411975"/>
            <a:ext cx="1982500" cy="19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67350" y="3105674"/>
            <a:ext cx="414649" cy="50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810300" y="6"/>
            <a:ext cx="5675800" cy="1135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