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7a3e8806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7a3e8806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s.gov/teachers/classrooms/predict-old-faithful.htm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hyperlink" Target="https://www.thealamo.org/visit/grounds/virtual-tour/alamo-vtour/index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naturalhistory2.si.edu/vt3/NMNH/z_tour-160.html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75" y="1194000"/>
            <a:ext cx="3037550" cy="303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3600" y="-479425"/>
            <a:ext cx="4378301" cy="49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8975" y="1194000"/>
            <a:ext cx="4112575" cy="38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750" y="217300"/>
            <a:ext cx="946325" cy="12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820950" y="488950"/>
            <a:ext cx="34038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8761D"/>
                </a:solidFill>
              </a:rPr>
              <a:t>World Geography: learn about geysers and make your own </a:t>
            </a:r>
            <a:r>
              <a:rPr lang="en" sz="1100" b="1" u="sng">
                <a:solidFill>
                  <a:srgbClr val="38761D"/>
                </a:solidFill>
                <a:hlinkClick r:id="rId8"/>
              </a:rPr>
              <a:t>predictions</a:t>
            </a:r>
            <a:r>
              <a:rPr lang="en" sz="1100" b="1">
                <a:solidFill>
                  <a:srgbClr val="38761D"/>
                </a:solidFill>
              </a:rPr>
              <a:t>.</a:t>
            </a:r>
            <a:endParaRPr sz="11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155CC"/>
                </a:solidFill>
              </a:rPr>
              <a:t>World History: Take a tour of Egypt at the Smithsonian Museum and describe the different types of </a:t>
            </a:r>
            <a:r>
              <a:rPr lang="en" sz="1100" b="1" u="sng">
                <a:solidFill>
                  <a:srgbClr val="1155CC"/>
                </a:solidFill>
                <a:hlinkClick r:id="rId9"/>
              </a:rPr>
              <a:t>mummies</a:t>
            </a:r>
            <a:r>
              <a:rPr lang="en" sz="1100" b="1">
                <a:solidFill>
                  <a:srgbClr val="1155CC"/>
                </a:solidFill>
              </a:rPr>
              <a:t>.</a:t>
            </a:r>
            <a:endParaRPr sz="11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8761D"/>
                </a:solidFill>
              </a:rPr>
              <a:t>Explain the culture of San Antonio by exploring the </a:t>
            </a:r>
            <a:r>
              <a:rPr lang="en" sz="1100" b="1" u="sng">
                <a:solidFill>
                  <a:srgbClr val="38761D"/>
                </a:solidFill>
                <a:hlinkClick r:id="rId10"/>
              </a:rPr>
              <a:t>Alam</a:t>
            </a:r>
            <a:r>
              <a:rPr lang="en" sz="1000" b="1" u="sng">
                <a:solidFill>
                  <a:srgbClr val="38761D"/>
                </a:solidFill>
                <a:hlinkClick r:id="rId10"/>
              </a:rPr>
              <a:t>o</a:t>
            </a:r>
            <a:r>
              <a:rPr lang="en" sz="1000" b="1">
                <a:solidFill>
                  <a:srgbClr val="38761D"/>
                </a:solidFill>
              </a:rPr>
              <a:t>.</a:t>
            </a:r>
            <a:endParaRPr sz="1000" b="1">
              <a:solidFill>
                <a:srgbClr val="38761D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83391" y="488943"/>
            <a:ext cx="2541875" cy="10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16550" y="2311050"/>
            <a:ext cx="322567" cy="6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16540" y="2517925"/>
            <a:ext cx="623580" cy="7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75515" y="1965250"/>
            <a:ext cx="770525" cy="110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08013" y="2454200"/>
            <a:ext cx="874501" cy="87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68329" y="2454200"/>
            <a:ext cx="623576" cy="79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46750" y="216368"/>
            <a:ext cx="874499" cy="12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792975" y="2140763"/>
            <a:ext cx="623575" cy="86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On-screen Show (16:9)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Bush</dc:creator>
  <cp:lastModifiedBy>Michelle Bush</cp:lastModifiedBy>
  <cp:revision>2</cp:revision>
  <dcterms:modified xsi:type="dcterms:W3CDTF">2020-05-28T00:46:27Z</dcterms:modified>
</cp:coreProperties>
</file>