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0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0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5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4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3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C69A-A8D5-45F3-BDB2-3B5146566D8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3F03-4810-49AF-8C8F-9D133BEF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roosevelt.eisd.net/" TargetMode="External"/><Relationship Id="rId18" Type="http://schemas.openxmlformats.org/officeDocument/2006/relationships/image" Target="../media/image15.png"/><Relationship Id="rId3" Type="http://schemas.openxmlformats.org/officeDocument/2006/relationships/image" Target="../media/image2.jpg"/><Relationship Id="rId21" Type="http://schemas.openxmlformats.org/officeDocument/2006/relationships/hyperlink" Target="https://www.storylineonline.net/books/carlas-sandwich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r.brainpop.com/science/plants/partsofaplant/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" y="3390881"/>
            <a:ext cx="3700207" cy="2653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63" y="3996141"/>
            <a:ext cx="489396" cy="489396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0027"/>
            <a:ext cx="1629657" cy="19243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9465" y="2696493"/>
            <a:ext cx="1681229" cy="1329876"/>
            <a:chOff x="2865013" y="2637594"/>
            <a:chExt cx="2928056" cy="2452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013" y="3482650"/>
              <a:ext cx="1985613" cy="16078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389" y="2637594"/>
              <a:ext cx="1301680" cy="79140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58" y="1674253"/>
            <a:ext cx="3589757" cy="4951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15612" r="7528" b="13064"/>
          <a:stretch/>
        </p:blipFill>
        <p:spPr>
          <a:xfrm>
            <a:off x="3756733" y="347952"/>
            <a:ext cx="5722271" cy="3412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07" y="4773768"/>
            <a:ext cx="6131541" cy="2243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5330" y="862885"/>
            <a:ext cx="5477611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KG Miss Kindergarten" panose="02000000000000000000" pitchFamily="2" charset="0"/>
                <a:hlinkClick r:id="rId13"/>
              </a:rPr>
              <a:t>Mrs. Saldana’s Class</a:t>
            </a:r>
            <a:endParaRPr lang="en-US" sz="4000" b="1" dirty="0" smtClean="0">
              <a:solidFill>
                <a:srgbClr val="7030A0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4000" b="1" dirty="0" smtClean="0">
              <a:solidFill>
                <a:srgbClr val="7030A0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2" y="213083"/>
            <a:ext cx="2402160" cy="2370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88" y="440157"/>
            <a:ext cx="5465075" cy="11776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49" y="4449291"/>
            <a:ext cx="2612658" cy="5362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r="10193"/>
          <a:stretch/>
        </p:blipFill>
        <p:spPr>
          <a:xfrm>
            <a:off x="9685623" y="78482"/>
            <a:ext cx="1582527" cy="19950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22" y="3351982"/>
            <a:ext cx="1907332" cy="20044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2" y="2470530"/>
            <a:ext cx="1148240" cy="12679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86379" y="440157"/>
            <a:ext cx="963735" cy="2029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hlinkClick r:id="rId21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98" y="1781040"/>
            <a:ext cx="3661088" cy="37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3" y="2041274"/>
            <a:ext cx="457849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</vt:vector>
  </TitlesOfParts>
  <Company>Edgewood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Saldana, Lindsey</dc:creator>
  <cp:lastModifiedBy>Saldana, Lindsey</cp:lastModifiedBy>
  <cp:revision>14</cp:revision>
  <dcterms:created xsi:type="dcterms:W3CDTF">2020-05-27T20:42:27Z</dcterms:created>
  <dcterms:modified xsi:type="dcterms:W3CDTF">2020-05-28T03:29:03Z</dcterms:modified>
</cp:coreProperties>
</file>