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79EA5-F656-3F7B-2BC5-FE9F24C4D555}" v="3" dt="2020-05-13T23:09:19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7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ser, Shannon" userId="S::shannon.messer@eisd.net::ef1cdfb0-a113-442d-b962-068747fb6feb" providerId="AD" clId="Web-{23279EA5-F656-3F7B-2BC5-FE9F24C4D555}"/>
    <pc:docChg chg="modSld addMainMaster delMainMaster">
      <pc:chgData name="Messer, Shannon" userId="S::shannon.messer@eisd.net::ef1cdfb0-a113-442d-b962-068747fb6feb" providerId="AD" clId="Web-{23279EA5-F656-3F7B-2BC5-FE9F24C4D555}" dt="2020-05-13T23:09:19.111" v="2"/>
      <pc:docMkLst>
        <pc:docMk/>
      </pc:docMkLst>
      <pc:sldChg chg="delSp mod modClrScheme chgLayout">
        <pc:chgData name="Messer, Shannon" userId="S::shannon.messer@eisd.net::ef1cdfb0-a113-442d-b962-068747fb6feb" providerId="AD" clId="Web-{23279EA5-F656-3F7B-2BC5-FE9F24C4D555}" dt="2020-05-13T23:09:19.111" v="2"/>
        <pc:sldMkLst>
          <pc:docMk/>
          <pc:sldMk cId="109857222" sldId="256"/>
        </pc:sldMkLst>
        <pc:spChg chg="del">
          <ac:chgData name="Messer, Shannon" userId="S::shannon.messer@eisd.net::ef1cdfb0-a113-442d-b962-068747fb6feb" providerId="AD" clId="Web-{23279EA5-F656-3F7B-2BC5-FE9F24C4D555}" dt="2020-05-13T23:08:52.079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esser, Shannon" userId="S::shannon.messer@eisd.net::ef1cdfb0-a113-442d-b962-068747fb6feb" providerId="AD" clId="Web-{23279EA5-F656-3F7B-2BC5-FE9F24C4D555}" dt="2020-05-13T23:08:54.501" v="1"/>
          <ac:spMkLst>
            <pc:docMk/>
            <pc:sldMk cId="109857222" sldId="256"/>
            <ac:spMk id="3" creationId="{00000000-0000-0000-0000-000000000000}"/>
          </ac:spMkLst>
        </pc:spChg>
      </pc:sldChg>
      <pc:sldMasterChg chg="del delSldLayout">
        <pc:chgData name="Messer, Shannon" userId="S::shannon.messer@eisd.net::ef1cdfb0-a113-442d-b962-068747fb6feb" providerId="AD" clId="Web-{23279EA5-F656-3F7B-2BC5-FE9F24C4D555}" dt="2020-05-13T23:09:19.111" v="2"/>
        <pc:sldMasterMkLst>
          <pc:docMk/>
          <pc:sldMasterMk cId="2460954070" sldId="2147483660"/>
        </pc:sldMasterMkLst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Messer, Shannon" userId="S::shannon.messer@eisd.net::ef1cdfb0-a113-442d-b962-068747fb6feb" providerId="AD" clId="Web-{23279EA5-F656-3F7B-2BC5-FE9F24C4D555}" dt="2020-05-13T23:09:19.111" v="2"/>
        <pc:sldMasterMkLst>
          <pc:docMk/>
          <pc:sldMasterMk cId="3435445437" sldId="2147483672"/>
        </pc:sldMasterMkLst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917162580" sldId="2147483673"/>
          </pc:sldLayoutMkLst>
        </pc:sldLayoutChg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1507228887" sldId="2147483674"/>
          </pc:sldLayoutMkLst>
        </pc:sldLayoutChg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1651057844" sldId="2147483675"/>
          </pc:sldLayoutMkLst>
        </pc:sldLayoutChg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1010418208" sldId="2147483676"/>
          </pc:sldLayoutMkLst>
        </pc:sldLayoutChg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3361999966" sldId="2147483677"/>
          </pc:sldLayoutMkLst>
        </pc:sldLayoutChg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2053094058" sldId="2147483678"/>
          </pc:sldLayoutMkLst>
        </pc:sldLayoutChg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1679566720" sldId="2147483679"/>
          </pc:sldLayoutMkLst>
        </pc:sldLayoutChg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188327597" sldId="2147483680"/>
          </pc:sldLayoutMkLst>
        </pc:sldLayoutChg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3231528707" sldId="2147483681"/>
          </pc:sldLayoutMkLst>
        </pc:sldLayoutChg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2021893197" sldId="2147483682"/>
          </pc:sldLayoutMkLst>
        </pc:sldLayoutChg>
        <pc:sldLayoutChg chg="add mod replId">
          <pc:chgData name="Messer, Shannon" userId="S::shannon.messer@eisd.net::ef1cdfb0-a113-442d-b962-068747fb6feb" providerId="AD" clId="Web-{23279EA5-F656-3F7B-2BC5-FE9F24C4D555}" dt="2020-05-13T23:09:19.111" v="2"/>
          <pc:sldLayoutMkLst>
            <pc:docMk/>
            <pc:sldMasterMk cId="3435445437" sldId="2147483672"/>
            <pc:sldLayoutMk cId="2404852331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9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5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2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5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1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9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9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6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2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4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youtu.be/IIyxMsqvpwA" TargetMode="Externa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hyperlink" Target="https://youtu.be/J13K-7_ue3o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hyperlink" Target="https://youtu.be/JhD5ZKH_Fy4" TargetMode="External"/><Relationship Id="rId25" Type="http://schemas.openxmlformats.org/officeDocument/2006/relationships/hyperlink" Target="https://youtu.be/UM8oN4yzJqw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getepic.com/app/profile-select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hyperlink" Target="https://youtu.be/s5q2Z30Vi5U" TargetMode="External"/><Relationship Id="rId23" Type="http://schemas.openxmlformats.org/officeDocument/2006/relationships/hyperlink" Target="https://youtu.be/FTS0eqnERK0" TargetMode="External"/><Relationship Id="rId28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hyperlink" Target="https://youtu.be/qgZ7Bfb3XBY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app.seesaw.me/#/class/class.3aa9da25-da65-4b6b-8cf5-655ee3489714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hyperlink" Target="https://youtu.be/fYeHODPyfno?t=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 PNG Images Transparent Free Download | PNGMart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3" y="2828673"/>
            <a:ext cx="4267199" cy="4188967"/>
          </a:xfrm>
          <a:prstGeom prst="rect">
            <a:avLst/>
          </a:prstGeom>
        </p:spPr>
      </p:pic>
      <p:pic>
        <p:nvPicPr>
          <p:cNvPr id="4" name="Picture 3" descr="Whiteboard Presentation Board · Free vector graphic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8" y="-186194"/>
            <a:ext cx="4020911" cy="3721151"/>
          </a:xfrm>
          <a:prstGeom prst="rect">
            <a:avLst/>
          </a:prstGeom>
        </p:spPr>
      </p:pic>
      <p:pic>
        <p:nvPicPr>
          <p:cNvPr id="5" name="Picture 4" descr="A New Flower – BC Reads: Adult Literacy Fundamental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88" y="4679838"/>
            <a:ext cx="5502544" cy="2751272"/>
          </a:xfrm>
          <a:prstGeom prst="rect">
            <a:avLst/>
          </a:prstGeom>
        </p:spPr>
      </p:pic>
      <p:pic>
        <p:nvPicPr>
          <p:cNvPr id="1028" name="Picture 4" descr="Bitmoji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316" y="1529861"/>
            <a:ext cx="4962433" cy="49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helf Wood Wooden · Free vector graphic on Pixab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81" y="3945573"/>
            <a:ext cx="4135348" cy="1719943"/>
          </a:xfrm>
          <a:prstGeom prst="rect">
            <a:avLst/>
          </a:prstGeom>
        </p:spPr>
      </p:pic>
      <p:pic>
        <p:nvPicPr>
          <p:cNvPr id="11" name="Picture 10" descr="Shelf Wood Wooden · Free vector graphic on Pixab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77" y="2427955"/>
            <a:ext cx="4132720" cy="1719943"/>
          </a:xfrm>
          <a:prstGeom prst="rect">
            <a:avLst/>
          </a:prstGeom>
        </p:spPr>
      </p:pic>
      <p:pic>
        <p:nvPicPr>
          <p:cNvPr id="12" name="Picture 11" descr="Shelf Wood Wooden · Free vector graphic on Pixab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37" y="1179735"/>
            <a:ext cx="4023680" cy="1719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6525" y="85306"/>
            <a:ext cx="1390650" cy="20764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4933" y="265603"/>
            <a:ext cx="2990836" cy="2558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Welcome to Mrs. Messer's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Virtual Classroom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Click on the book title for your read </a:t>
            </a:r>
            <a:r>
              <a:rPr lang="en-US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aloud.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You can also find your own book on EPIC. Don’t forget to check Seesaw for your assignments</a:t>
            </a:r>
            <a:endParaRPr lang="en-US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Picture 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9676" y="717200"/>
            <a:ext cx="1159144" cy="812661"/>
          </a:xfrm>
          <a:prstGeom prst="rect">
            <a:avLst/>
          </a:prstGeom>
        </p:spPr>
      </p:pic>
      <p:pic>
        <p:nvPicPr>
          <p:cNvPr id="6" name="Picture 5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9241" y="1970399"/>
            <a:ext cx="880007" cy="942341"/>
          </a:xfrm>
          <a:prstGeom prst="rect">
            <a:avLst/>
          </a:prstGeom>
        </p:spPr>
      </p:pic>
      <p:pic>
        <p:nvPicPr>
          <p:cNvPr id="7" name="Picture 6">
            <a:hlinkClick r:id="rId13"/>
          </p:cNvPr>
          <p:cNvPicPr>
            <a:picLocks noChangeAspect="1"/>
          </p:cNvPicPr>
          <p:nvPr/>
        </p:nvPicPr>
        <p:blipFill rotWithShape="1">
          <a:blip r:embed="rId14"/>
          <a:srcRect l="11820"/>
          <a:stretch/>
        </p:blipFill>
        <p:spPr>
          <a:xfrm>
            <a:off x="4338961" y="2849082"/>
            <a:ext cx="1039091" cy="1371750"/>
          </a:xfrm>
          <a:prstGeom prst="rect">
            <a:avLst/>
          </a:prstGeom>
        </p:spPr>
      </p:pic>
      <p:pic>
        <p:nvPicPr>
          <p:cNvPr id="9" name="Picture 8">
            <a:hlinkClick r:id="rId15"/>
          </p:cNvPr>
          <p:cNvPicPr>
            <a:picLocks noChangeAspect="1"/>
          </p:cNvPicPr>
          <p:nvPr/>
        </p:nvPicPr>
        <p:blipFill rotWithShape="1">
          <a:blip r:embed="rId16"/>
          <a:srcRect b="11306"/>
          <a:stretch/>
        </p:blipFill>
        <p:spPr>
          <a:xfrm>
            <a:off x="5710257" y="2948846"/>
            <a:ext cx="1065927" cy="1124273"/>
          </a:xfrm>
          <a:prstGeom prst="rect">
            <a:avLst/>
          </a:prstGeom>
        </p:spPr>
      </p:pic>
      <p:pic>
        <p:nvPicPr>
          <p:cNvPr id="24" name="Picture 23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3064" y="2836648"/>
            <a:ext cx="793797" cy="1185541"/>
          </a:xfrm>
          <a:prstGeom prst="rect">
            <a:avLst/>
          </a:prstGeom>
        </p:spPr>
      </p:pic>
      <p:pic>
        <p:nvPicPr>
          <p:cNvPr id="25" name="Picture 24">
            <a:hlinkClick r:id="rId19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5431" y="1728006"/>
            <a:ext cx="1254374" cy="939746"/>
          </a:xfrm>
          <a:prstGeom prst="rect">
            <a:avLst/>
          </a:prstGeom>
        </p:spPr>
      </p:pic>
      <p:pic>
        <p:nvPicPr>
          <p:cNvPr id="26" name="Picture 25">
            <a:hlinkClick r:id="rId21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39869" y="1512671"/>
            <a:ext cx="972739" cy="1131666"/>
          </a:xfrm>
          <a:prstGeom prst="rect">
            <a:avLst/>
          </a:prstGeom>
        </p:spPr>
      </p:pic>
      <p:pic>
        <p:nvPicPr>
          <p:cNvPr id="13" name="Picture 12">
            <a:hlinkClick r:id="rId23"/>
          </p:cNvPr>
          <p:cNvPicPr>
            <a:picLocks noChangeAspect="1"/>
          </p:cNvPicPr>
          <p:nvPr/>
        </p:nvPicPr>
        <p:blipFill rotWithShape="1">
          <a:blip r:embed="rId24"/>
          <a:srcRect t="39204" r="23972" b="3296"/>
          <a:stretch/>
        </p:blipFill>
        <p:spPr>
          <a:xfrm>
            <a:off x="6615617" y="252518"/>
            <a:ext cx="926780" cy="1089686"/>
          </a:xfrm>
          <a:prstGeom prst="rect">
            <a:avLst/>
          </a:prstGeom>
        </p:spPr>
      </p:pic>
      <p:pic>
        <p:nvPicPr>
          <p:cNvPr id="14" name="Picture 13">
            <a:hlinkClick r:id="rId25"/>
          </p:cNvPr>
          <p:cNvPicPr>
            <a:picLocks noChangeAspect="1"/>
          </p:cNvPicPr>
          <p:nvPr/>
        </p:nvPicPr>
        <p:blipFill rotWithShape="1">
          <a:blip r:embed="rId26"/>
          <a:srcRect r="5575"/>
          <a:stretch/>
        </p:blipFill>
        <p:spPr>
          <a:xfrm>
            <a:off x="4759880" y="44298"/>
            <a:ext cx="1299383" cy="1329560"/>
          </a:xfrm>
          <a:prstGeom prst="rect">
            <a:avLst/>
          </a:prstGeom>
        </p:spPr>
      </p:pic>
      <p:pic>
        <p:nvPicPr>
          <p:cNvPr id="15" name="Picture 14">
            <a:hlinkClick r:id="rId27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33163" y="1468007"/>
            <a:ext cx="1040808" cy="11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</TotalTime>
  <Words>36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Corbel</vt:lpstr>
      <vt:lpstr>Wingdings 2</vt:lpstr>
      <vt:lpstr>Frame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Messer, Shannon</dc:creator>
  <cp:lastModifiedBy>Messer, Shannon</cp:lastModifiedBy>
  <cp:revision>25</cp:revision>
  <dcterms:created xsi:type="dcterms:W3CDTF">2020-05-13T23:08:26Z</dcterms:created>
  <dcterms:modified xsi:type="dcterms:W3CDTF">2020-05-28T13:48:41Z</dcterms:modified>
</cp:coreProperties>
</file>