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hyperlink" Target="https://www.youtube.com/watch?v=6HFVIaBGc6A&amp;t=11s" TargetMode="Externa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7.jpg"/><Relationship Id="rId9" Type="http://schemas.openxmlformats.org/officeDocument/2006/relationships/image" Target="../media/image6.png"/><Relationship Id="rId15" Type="http://schemas.openxmlformats.org/officeDocument/2006/relationships/image" Target="../media/image3.jpg"/><Relationship Id="rId14" Type="http://schemas.openxmlformats.org/officeDocument/2006/relationships/image" Target="../media/image4.png"/><Relationship Id="rId17" Type="http://schemas.openxmlformats.org/officeDocument/2006/relationships/image" Target="../media/image10.png"/><Relationship Id="rId16" Type="http://schemas.openxmlformats.org/officeDocument/2006/relationships/image" Target="../media/image1.png"/><Relationship Id="rId5" Type="http://schemas.openxmlformats.org/officeDocument/2006/relationships/image" Target="../media/image2.png"/><Relationship Id="rId19" Type="http://schemas.openxmlformats.org/officeDocument/2006/relationships/image" Target="../media/image9.png"/><Relationship Id="rId6" Type="http://schemas.openxmlformats.org/officeDocument/2006/relationships/image" Target="../media/image5.png"/><Relationship Id="rId18" Type="http://schemas.openxmlformats.org/officeDocument/2006/relationships/image" Target="../media/image14.jpg"/><Relationship Id="rId7" Type="http://schemas.openxmlformats.org/officeDocument/2006/relationships/image" Target="../media/image8.jp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4796" y="-3"/>
            <a:ext cx="1113924" cy="83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50" y="1981200"/>
            <a:ext cx="51435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8976" y="2089525"/>
            <a:ext cx="2920810" cy="175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050" y="82625"/>
            <a:ext cx="1548201" cy="1228251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" name="Google Shape;58;p13"/>
          <p:cNvSpPr/>
          <p:nvPr/>
        </p:nvSpPr>
        <p:spPr>
          <a:xfrm>
            <a:off x="5355525" y="58900"/>
            <a:ext cx="3788400" cy="18219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75425" y="-140200"/>
            <a:ext cx="1548200" cy="15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544600" y="1880675"/>
            <a:ext cx="4528250" cy="267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76250" y="46750"/>
            <a:ext cx="3788400" cy="18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311025" y="3850"/>
            <a:ext cx="1973850" cy="450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239674" y="1576750"/>
            <a:ext cx="1864749" cy="105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 rot="-2">
            <a:off x="5722776" y="1801694"/>
            <a:ext cx="2406538" cy="360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459048" y="443750"/>
            <a:ext cx="780625" cy="5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162298" y="1575675"/>
            <a:ext cx="529556" cy="76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533451" y="1880675"/>
            <a:ext cx="902374" cy="902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933050" y="1396500"/>
            <a:ext cx="1113926" cy="111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2062250" y="1410163"/>
            <a:ext cx="3482313" cy="3482313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 rot="-5400000">
            <a:off x="2364350" y="257425"/>
            <a:ext cx="1796700" cy="19302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/>
        </p:nvSpPr>
        <p:spPr>
          <a:xfrm>
            <a:off x="2544850" y="388275"/>
            <a:ext cx="1662000" cy="16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friends!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going to learn how to make </a:t>
            </a:r>
            <a:r>
              <a:rPr lang="en" u="sng"/>
              <a:t>puffy paint</a:t>
            </a:r>
            <a:r>
              <a:rPr lang="en"/>
              <a:t> today.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Click on the video to view the lesson.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