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app.seesaw.me/pages/shared_activity?share_token=JTVWxUtFRPGEbRIvF8934g&amp;prompt_id=prompt.59da8dc1-327a-44f4-826e-83b0df8060d8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2.png"/><Relationship Id="rId7" Type="http://schemas.openxmlformats.org/officeDocument/2006/relationships/hyperlink" Target="https://www.youtube.com/watch?v=prHuClGHtmY&amp;feature=youtu.be" TargetMode="External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3375" y="244950"/>
            <a:ext cx="3102400" cy="23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7700" y="1109450"/>
            <a:ext cx="3621074" cy="2414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56" name="Google Shape;56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90025" y="127187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