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2"/>
  </p:normalViewPr>
  <p:slideViewPr>
    <p:cSldViewPr snapToGrid="0">
      <p:cViewPr varScale="1">
        <p:scale>
          <a:sx n="136" d="100"/>
          <a:sy n="136" d="100"/>
        </p:scale>
        <p:origin x="1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5e4da0d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5e4da0d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c.gov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trend.com/how-5708749-become-health-care-provider.html" TargetMode="External"/><Relationship Id="rId13" Type="http://schemas.openxmlformats.org/officeDocument/2006/relationships/hyperlink" Target="https://en.wikipedia.org/wiki/Socio-economic_impact_of_the_2019%E2%80%9320_coronavirus_pandemic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://cdc.gov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progressive-charlestown.com/2012/09/healing-our-health-care-system.html" TargetMode="External"/><Relationship Id="rId4" Type="http://schemas.openxmlformats.org/officeDocument/2006/relationships/hyperlink" Target="https://youtu.be/LC9LABPts7M" TargetMode="Externa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843" y="2171963"/>
            <a:ext cx="2768450" cy="19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174" y="2255775"/>
            <a:ext cx="4285824" cy="25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6872" y="2171963"/>
            <a:ext cx="1312430" cy="15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598525" y="122250"/>
            <a:ext cx="5040000" cy="19839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9300" y="150450"/>
            <a:ext cx="4959900" cy="19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3975" y="1487650"/>
            <a:ext cx="2760600" cy="27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Bitmoji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419475" y="836875"/>
            <a:ext cx="2867950" cy="32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posing for the camera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D7D0D1E0-9031-9D4A-8FA7-CB4987C67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834433" y="126697"/>
            <a:ext cx="2147492" cy="1701800"/>
          </a:xfrm>
          <a:prstGeom prst="rect">
            <a:avLst/>
          </a:prstGeom>
        </p:spPr>
      </p:pic>
      <p:pic>
        <p:nvPicPr>
          <p:cNvPr id="9" name="Picture 8" descr="A close up of a hand holding a flower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26D90A46-F94F-3940-9B72-3615020C0D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856575" y="2149311"/>
            <a:ext cx="1601774" cy="1608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Cabrales, Mauro</cp:lastModifiedBy>
  <cp:revision>1</cp:revision>
  <dcterms:modified xsi:type="dcterms:W3CDTF">2020-05-28T21:55:36Z</dcterms:modified>
</cp:coreProperties>
</file>