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oboto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891835a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891835a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0891835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0891835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0891835a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0891835a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7b9ff9f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7b9ff9f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0891835a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0891835a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0891835a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0891835a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chieve3000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IPzRnhza80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usgarcia.eisd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</a:t>
            </a:r>
            <a:r>
              <a:rPr lang="en">
                <a:solidFill>
                  <a:schemeClr val="lt1"/>
                </a:solidFill>
              </a:rPr>
              <a:t>Welcome!</a:t>
            </a:r>
            <a:r>
              <a:rPr lang="en"/>
              <a:t>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                           Ms. Ortega - 6th Grade ELAR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0" y="1370525"/>
            <a:ext cx="3025800" cy="4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    May 27, 2020 </a:t>
            </a:r>
            <a:endParaRPr sz="2500"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854575" y="2337950"/>
            <a:ext cx="5643300" cy="12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Learning Objectives: Students will be able to use text evidence to prove their answers to comprehension questions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3950325" y="1370525"/>
            <a:ext cx="7935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Citing Text Evidence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554425"/>
            <a:ext cx="2238375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Citing Text Evidence 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5800" y="1060963"/>
            <a:ext cx="2688450" cy="25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425" y="1360900"/>
            <a:ext cx="2688450" cy="221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OF THE DAY: A Different Kind of Toy 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661075" y="1144800"/>
            <a:ext cx="6413700" cy="3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>
                <a:solidFill>
                  <a:schemeClr val="lt1"/>
                </a:solidFill>
              </a:rPr>
              <a:t>Instructions:  Read and Analyze  article by  citing text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Evidence 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        Click on the link below 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/>
              <a:t>         </a:t>
            </a:r>
            <a:r>
              <a:rPr lang="en" sz="1550" u="sng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www.achieve3000.com</a:t>
            </a:r>
            <a:endParaRPr sz="1550" u="sng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Character Strong Activity    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80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        </a:t>
            </a:r>
            <a:r>
              <a:rPr lang="en" u="sng">
                <a:solidFill>
                  <a:schemeClr val="lt1"/>
                </a:solidFill>
              </a:rPr>
              <a:t>Kindness Journal  Day 1</a:t>
            </a:r>
            <a:endParaRPr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</a:t>
            </a:r>
            <a:r>
              <a:rPr lang="en">
                <a:solidFill>
                  <a:schemeClr val="lt1"/>
                </a:solidFill>
              </a:rPr>
              <a:t>Click on link for instructions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      Please submit Journal Entry in your assigned  TEAMS .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https://www.youtube.com/watch?v=IPzRnhza808</a:t>
            </a:r>
            <a:endParaRPr sz="2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Reminders &amp; Announcements 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161250" y="1152475"/>
            <a:ext cx="8671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>
                <a:solidFill>
                  <a:schemeClr val="lt1"/>
                </a:solidFill>
              </a:rPr>
              <a:t>Spirit Week- May 25 -  May 29 </a:t>
            </a:r>
            <a:endParaRPr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  </a:t>
            </a:r>
            <a:r>
              <a:rPr lang="en" sz="1500">
                <a:solidFill>
                  <a:schemeClr val="lt1"/>
                </a:solidFill>
              </a:rPr>
              <a:t>* Don’t forget to post your  spirit pictures on Teams Class Page</a:t>
            </a:r>
            <a:endParaRPr sz="15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       </a:t>
            </a:r>
            <a:r>
              <a:rPr lang="en">
                <a:solidFill>
                  <a:schemeClr val="lt1"/>
                </a:solidFill>
              </a:rPr>
              <a:t> Tutoring Hours:  Monday - Friday </a:t>
            </a:r>
            <a:endParaRPr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                         3:00 - 4:00pm </a:t>
            </a:r>
            <a:endParaRPr>
              <a:solidFill>
                <a:schemeClr val="lt1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body" idx="2"/>
          </p:nvPr>
        </p:nvSpPr>
        <p:spPr>
          <a:xfrm>
            <a:off x="1076225" y="1453600"/>
            <a:ext cx="4151100" cy="12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Reminders &amp; Announcements </a:t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2487900" y="1984725"/>
            <a:ext cx="32844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1411675" y="1256550"/>
            <a:ext cx="4526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Don’t forget to visit GGMS website for the latest news and updates. </a:t>
            </a:r>
            <a:endParaRPr sz="2100">
              <a:solidFill>
                <a:schemeClr val="lt1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https://gusgarcia.eisd.net/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On-screen Show (16:9)</PresentationFormat>
  <Paragraphs>28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Roboto</vt:lpstr>
      <vt:lpstr>Simple Light</vt:lpstr>
      <vt:lpstr>            Welcome! </vt:lpstr>
      <vt:lpstr>     May 27, 2020 </vt:lpstr>
      <vt:lpstr>                            Citing Text Evidence </vt:lpstr>
      <vt:lpstr>ARTICLE OF THE DAY: A Different Kind of Toy </vt:lpstr>
      <vt:lpstr>     Character Strong Activity    </vt:lpstr>
      <vt:lpstr>                      Reminders &amp; Announcements </vt:lpstr>
      <vt:lpstr>    Reminders &amp; Announcements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Welcome! </dc:title>
  <dc:creator>Ortega, Ivette</dc:creator>
  <cp:lastModifiedBy>Administrator</cp:lastModifiedBy>
  <cp:revision>1</cp:revision>
  <dcterms:modified xsi:type="dcterms:W3CDTF">2020-05-29T00:14:14Z</dcterms:modified>
</cp:coreProperties>
</file>