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12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9DFB-7CF7-44D5-9953-7D5FE9D22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D3957-A417-4AB6-82EC-C357E52D0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64B3-7E37-494B-AEAE-A157DB0B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DCA82-F56C-4BD3-BD71-F9147974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3928E-CC6C-4CE0-AD9E-F5775CED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1EB9-384F-479A-8BF7-9C59C983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BB140-FD41-468A-8901-BC3AA48F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8385-53C8-4B8B-9D94-6EE65F37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0315-5904-45A5-81D9-EAAADE34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0222-155B-40DF-BDB4-16DA3F2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29567-7941-4661-ADEB-751E3BAAE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3444A-B774-4C0F-AFBA-34D89239C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0191-3F54-40F4-9705-59673B75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6542-B570-4281-83E1-C2A9C091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77808-DFE9-49DA-9BD8-44574262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0AF0-0223-469C-9D30-7402DB7C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825A-5458-488C-9EB6-C1730AA2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9C1C-9BD6-4367-830E-7C1B9060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36B8-A19F-4FB8-AA9A-2AF60384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22E1B-1347-4ED1-BEB0-6DCB321C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8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328D-1CCE-4525-866A-19B5ECC2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74D95-F41F-4C6F-8862-73066891A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D9F2-E28E-40C8-8299-7668CA53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D9B1-2C21-4160-8A25-AB88E7A6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F26CC-6F9A-436E-9E34-C9EDBE18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DF74-D2CF-4C15-B585-B64FE839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715CD-1613-4E5F-B490-1923EF38B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1FFE6-532B-4E7F-BB0B-FAB87C5AE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28ED8-F83F-486C-AB1C-01DD6ED8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E65FE-3B73-4E39-9BF5-97CB283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5A12-9A00-4CED-B427-60F61962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D3C1-CE25-463C-B505-5E26CE8D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3E0F5-6155-437D-8404-79705055C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C0D90-03F7-497E-999F-6AA6C582C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5FA85-6256-475A-A41B-6BCA6F979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9F859-1082-42A7-B9AD-513880D2C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860E-2C42-45ED-AAFD-E72E7A90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620B6-B62E-4F2B-B2DE-89C9DE11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6D532-5154-4F88-9998-4F7F98B8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62AA-195A-436D-8DB9-DA5E0E81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E864E-C342-4FA8-93D7-E44B4231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E9AF9-0344-45A7-91D6-DD868301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68FE4-60A7-49C9-A901-B8E38AF2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6619A-3339-4471-93F8-058233E3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05523-CEFB-4DA1-AD31-ADD38237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B2E4-D52D-436D-9707-A69BD218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8642-A4CB-417B-ADEC-0EFE05B0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2320-743D-47DE-AFE0-8026E7450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2046-E310-4079-8391-52E14BE7F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7F0F-8BD4-41E7-AEB3-4F1F0EEB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87503-3326-427D-AAF5-0934BBD8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0777-694A-4C3D-B2C3-17A07B31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2E96-E41C-4115-958A-2C591DA3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4FD9F-4BD1-431D-B8FE-FA7E3F98C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8EBC3-6A19-4B29-A560-68D96A27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16869-ABE7-4B61-8D30-BA61AD2E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4C47C-1853-4D92-8913-11F4891D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12E73-80F7-4440-8F46-E65BF64E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71570-0685-4584-9E8B-FA891BE6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A2BA7-4756-448D-9E93-54880ED3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CABD-3269-4154-9936-5813441FB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3E7F-B11A-4F73-9C25-A4B7C526409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F391-DD28-4E31-9FEA-ADCD2E96F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2C93-0143-4948-89E2-7FE034E77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A4B4-5B0B-40AF-A97E-6F46BE39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sketchuptexture.com/search/label/CUT%20OUT%20TREES" TargetMode="External"/><Relationship Id="rId18" Type="http://schemas.openxmlformats.org/officeDocument/2006/relationships/hyperlink" Target="https://www.stemscopes.com/" TargetMode="External"/><Relationship Id="rId26" Type="http://schemas.openxmlformats.org/officeDocument/2006/relationships/hyperlink" Target="https://www.scoop.it/topic/modern-languages-by-learn-foreign-language-skills" TargetMode="Externa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hyperlink" Target="https://pixabay.com/en/light-lamp-lighting-ceiling-575854/" TargetMode="External"/><Relationship Id="rId42" Type="http://schemas.openxmlformats.org/officeDocument/2006/relationships/hyperlink" Target="http://www.socialbrite.org/2014/01/06/10-nonprofit-productivity-tools-apps-to-try-in-2014/" TargetMode="External"/><Relationship Id="rId7" Type="http://schemas.openxmlformats.org/officeDocument/2006/relationships/hyperlink" Target="https://www.wayfair.ca/furniture/cat/living-room-furniture-c45982.html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png"/><Relationship Id="rId20" Type="http://schemas.openxmlformats.org/officeDocument/2006/relationships/hyperlink" Target="http://www.wylieisd.net/domain/2159" TargetMode="External"/><Relationship Id="rId29" Type="http://schemas.openxmlformats.org/officeDocument/2006/relationships/image" Target="../media/image14.jpg"/><Relationship Id="rId41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pixabay.com/en/projector-screen-slide-board-148889/" TargetMode="External"/><Relationship Id="rId24" Type="http://schemas.openxmlformats.org/officeDocument/2006/relationships/image" Target="../media/image12.jpg"/><Relationship Id="rId32" Type="http://schemas.openxmlformats.org/officeDocument/2006/relationships/hyperlink" Target="http://pngimg.com/download/25867" TargetMode="External"/><Relationship Id="rId37" Type="http://schemas.openxmlformats.org/officeDocument/2006/relationships/hyperlink" Target="https://webstockreview.net/explore/hello-clipart-hola/" TargetMode="External"/><Relationship Id="rId40" Type="http://schemas.openxmlformats.org/officeDocument/2006/relationships/hyperlink" Target="http://spanishhackers.com/fluentu-review-the-good-and-the-bad/" TargetMode="External"/><Relationship Id="rId5" Type="http://schemas.openxmlformats.org/officeDocument/2006/relationships/hyperlink" Target="http://pngimg.com/download/6886" TargetMode="External"/><Relationship Id="rId15" Type="http://schemas.openxmlformats.org/officeDocument/2006/relationships/hyperlink" Target="http://www.pesnewupdate.com/2017/" TargetMode="External"/><Relationship Id="rId23" Type="http://schemas.openxmlformats.org/officeDocument/2006/relationships/hyperlink" Target="https://kids.nationalgeographic.com/" TargetMode="External"/><Relationship Id="rId28" Type="http://schemas.openxmlformats.org/officeDocument/2006/relationships/hyperlink" Target="http://madamecesario.blogspot.com/2014/01/awesome-updates-to-quizlet.html" TargetMode="External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https://shreedemo.wordpress.com/2014/09/11/global-and-china-book-case-industry-2014-market-research-report-qy-research/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3.gif"/><Relationship Id="rId30" Type="http://schemas.openxmlformats.org/officeDocument/2006/relationships/hyperlink" Target="https://www.ebuy7.com/item/self-adhesive-frosted-glass-film-office-window-bathroom-bathroom-frosted-stickers-glass-stickers-transparent-opaque-41141158167" TargetMode="External"/><Relationship Id="rId35" Type="http://schemas.openxmlformats.org/officeDocument/2006/relationships/image" Target="../media/image17.png"/><Relationship Id="rId8" Type="http://schemas.openxmlformats.org/officeDocument/2006/relationships/image" Target="../media/image4.png"/><Relationship Id="rId3" Type="http://schemas.openxmlformats.org/officeDocument/2006/relationships/hyperlink" Target="https://stmed.net/abstract/floor-wallpapers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://www.pngall.com/twitter-png" TargetMode="External"/><Relationship Id="rId25" Type="http://schemas.openxmlformats.org/officeDocument/2006/relationships/hyperlink" Target="http://www.ecoinsite.com/2011/04/this-earth-day-think-of-the-children.html" TargetMode="External"/><Relationship Id="rId33" Type="http://schemas.openxmlformats.org/officeDocument/2006/relationships/image" Target="../media/image16.png"/><Relationship Id="rId38" Type="http://schemas.openxmlformats.org/officeDocument/2006/relationships/hyperlink" Target="https://www.fluentu.com/spanis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12C8-0CAB-4746-BADD-9035E31D6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9E3BF-00C8-458B-BEEC-A02FB6EC8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 descr="A picture containing laptop, sitting, computer, table&#10;&#10;Description automatically generated">
            <a:extLst>
              <a:ext uri="{FF2B5EF4-FFF2-40B4-BE49-F238E27FC236}">
                <a16:creationId xmlns:a16="http://schemas.microsoft.com/office/drawing/2014/main" id="{3DFB07D7-A95F-4960-B0EC-5EC990A4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81334" y="-91440"/>
            <a:ext cx="12192000" cy="6858000"/>
          </a:xfrm>
          <a:prstGeom prst="rect">
            <a:avLst/>
          </a:prstGeom>
        </p:spPr>
      </p:pic>
      <p:pic>
        <p:nvPicPr>
          <p:cNvPr id="23" name="Picture 22" descr="A close up of a chair&#10;&#10;Description automatically generated">
            <a:extLst>
              <a:ext uri="{FF2B5EF4-FFF2-40B4-BE49-F238E27FC236}">
                <a16:creationId xmlns:a16="http://schemas.microsoft.com/office/drawing/2014/main" id="{313C773E-7BD9-40BA-95D6-4C1EC7507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09533" y="3429000"/>
            <a:ext cx="2516933" cy="27953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D4EB11-7B31-46A5-968A-99A626953C22}"/>
              </a:ext>
            </a:extLst>
          </p:cNvPr>
          <p:cNvSpPr txBox="1"/>
          <p:nvPr/>
        </p:nvSpPr>
        <p:spPr>
          <a:xfrm>
            <a:off x="5914666" y="6388526"/>
            <a:ext cx="2516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  <p:pic>
        <p:nvPicPr>
          <p:cNvPr id="21" name="Picture 20" descr="A picture containing monitor, indoor, sitting, window&#10;&#10;Description automatically generated">
            <a:extLst>
              <a:ext uri="{FF2B5EF4-FFF2-40B4-BE49-F238E27FC236}">
                <a16:creationId xmlns:a16="http://schemas.microsoft.com/office/drawing/2014/main" id="{87093AD7-3A7F-4291-B291-95B57331A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2120" y="4042008"/>
            <a:ext cx="3168546" cy="2346518"/>
          </a:xfrm>
          <a:prstGeom prst="rect">
            <a:avLst/>
          </a:prstGeom>
        </p:spPr>
      </p:pic>
      <p:pic>
        <p:nvPicPr>
          <p:cNvPr id="37" name="Picture 36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28D94E08-B6F6-4E81-8318-DB02CD6039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0716" y="2600960"/>
            <a:ext cx="3347762" cy="3066602"/>
          </a:xfrm>
          <a:prstGeom prst="rect">
            <a:avLst/>
          </a:prstGeom>
        </p:spPr>
      </p:pic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F2673D9F-0A0A-46C2-B450-57D34789C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480560" y="621343"/>
            <a:ext cx="5741774" cy="3665203"/>
          </a:xfrm>
          <a:prstGeom prst="rect">
            <a:avLst/>
          </a:prstGeom>
        </p:spPr>
      </p:pic>
      <p:pic>
        <p:nvPicPr>
          <p:cNvPr id="39" name="Picture 38" descr="A vase of flowers on a tree&#10;&#10;Description automatically generated">
            <a:extLst>
              <a:ext uri="{FF2B5EF4-FFF2-40B4-BE49-F238E27FC236}">
                <a16:creationId xmlns:a16="http://schemas.microsoft.com/office/drawing/2014/main" id="{4BD06631-2DEF-44CA-A31C-3882FA781C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228124" y="4256816"/>
            <a:ext cx="1533884" cy="2387242"/>
          </a:xfrm>
          <a:prstGeom prst="rect">
            <a:avLst/>
          </a:prstGeom>
        </p:spPr>
      </p:pic>
      <p:pic>
        <p:nvPicPr>
          <p:cNvPr id="42" name="Picture 41" descr="A close up of a computer&#10;&#10;Description automatically generated">
            <a:extLst>
              <a:ext uri="{FF2B5EF4-FFF2-40B4-BE49-F238E27FC236}">
                <a16:creationId xmlns:a16="http://schemas.microsoft.com/office/drawing/2014/main" id="{F21CDFFE-8BB7-4DC5-A269-481C9CA36C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066055" y="2410046"/>
            <a:ext cx="1990208" cy="199020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11510CE-4F8A-4830-9A0F-7828EBF545A9}"/>
              </a:ext>
            </a:extLst>
          </p:cNvPr>
          <p:cNvSpPr txBox="1"/>
          <p:nvPr/>
        </p:nvSpPr>
        <p:spPr>
          <a:xfrm>
            <a:off x="10442597" y="7216844"/>
            <a:ext cx="1731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6E83AA-CFEF-46D6-B2ED-DDB79D1423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54234" y="2815992"/>
            <a:ext cx="848573" cy="8183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B1D6768-2D59-4D72-8F1A-3682AA7C5986}"/>
              </a:ext>
            </a:extLst>
          </p:cNvPr>
          <p:cNvSpPr txBox="1"/>
          <p:nvPr/>
        </p:nvSpPr>
        <p:spPr>
          <a:xfrm>
            <a:off x="10676002" y="3819466"/>
            <a:ext cx="826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48C8F3-CD96-4786-84C0-5A67F29DCF42}"/>
              </a:ext>
            </a:extLst>
          </p:cNvPr>
          <p:cNvSpPr txBox="1"/>
          <p:nvPr/>
        </p:nvSpPr>
        <p:spPr>
          <a:xfrm>
            <a:off x="5496560" y="29565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633C9E-E4C3-41E9-8BED-BD6903AA223C}"/>
              </a:ext>
            </a:extLst>
          </p:cNvPr>
          <p:cNvSpPr txBox="1"/>
          <p:nvPr/>
        </p:nvSpPr>
        <p:spPr>
          <a:xfrm>
            <a:off x="2007703" y="-173917"/>
            <a:ext cx="8709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 Ms. Soto’s  Classroom</a:t>
            </a:r>
          </a:p>
        </p:txBody>
      </p:sp>
      <p:pic>
        <p:nvPicPr>
          <p:cNvPr id="53" name="Picture 52" descr="A picture containing drawing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192C5F34-BF86-449A-8609-0DBA167ED4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0488857" y="2110773"/>
            <a:ext cx="1086600" cy="48104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B51E5C2-CEAE-4C30-A7DE-AC1952D7A147}"/>
              </a:ext>
            </a:extLst>
          </p:cNvPr>
          <p:cNvSpPr txBox="1"/>
          <p:nvPr/>
        </p:nvSpPr>
        <p:spPr>
          <a:xfrm>
            <a:off x="5585791" y="1246626"/>
            <a:ext cx="36504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on your Class Course for Work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662B90-3CAF-4305-BF7F-516D2745BF2A}"/>
              </a:ext>
            </a:extLst>
          </p:cNvPr>
          <p:cNvSpPr txBox="1"/>
          <p:nvPr/>
        </p:nvSpPr>
        <p:spPr>
          <a:xfrm>
            <a:off x="5029200" y="1624661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5EACEE-1BF9-4EF1-9241-62992EDD665C}"/>
              </a:ext>
            </a:extLst>
          </p:cNvPr>
          <p:cNvSpPr txBox="1"/>
          <p:nvPr/>
        </p:nvSpPr>
        <p:spPr>
          <a:xfrm>
            <a:off x="4865389" y="2086068"/>
            <a:ext cx="2733040" cy="3765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Period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2928DE-6FC7-4A38-8C2F-772A29611477}"/>
              </a:ext>
            </a:extLst>
          </p:cNvPr>
          <p:cNvSpPr txBox="1"/>
          <p:nvPr/>
        </p:nvSpPr>
        <p:spPr>
          <a:xfrm>
            <a:off x="4865388" y="2666750"/>
            <a:ext cx="2733040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Period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F9A539-CEBD-4AA1-8503-6D061CD93CE2}"/>
              </a:ext>
            </a:extLst>
          </p:cNvPr>
          <p:cNvSpPr txBox="1"/>
          <p:nvPr/>
        </p:nvSpPr>
        <p:spPr>
          <a:xfrm>
            <a:off x="4836160" y="3242701"/>
            <a:ext cx="27330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Period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E5C208-B3AA-4C2E-B23A-76AE577035D8}"/>
              </a:ext>
            </a:extLst>
          </p:cNvPr>
          <p:cNvSpPr txBox="1"/>
          <p:nvPr/>
        </p:nvSpPr>
        <p:spPr>
          <a:xfrm>
            <a:off x="3442806" y="6274726"/>
            <a:ext cx="5298825" cy="3693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around the classroom to learn and connect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1B57E9-BCD6-4508-A025-822370BC6CAD}"/>
              </a:ext>
            </a:extLst>
          </p:cNvPr>
          <p:cNvSpPr txBox="1"/>
          <p:nvPr/>
        </p:nvSpPr>
        <p:spPr>
          <a:xfrm>
            <a:off x="7725752" y="2101882"/>
            <a:ext cx="22923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4th Period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BCA5A6-46CA-4724-9816-68978F5F6320}"/>
              </a:ext>
            </a:extLst>
          </p:cNvPr>
          <p:cNvSpPr txBox="1"/>
          <p:nvPr/>
        </p:nvSpPr>
        <p:spPr>
          <a:xfrm>
            <a:off x="7635134" y="2649832"/>
            <a:ext cx="2430922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5</a:t>
            </a:r>
            <a:r>
              <a:rPr lang="en-US" baseline="30000" dirty="0"/>
              <a:t>th </a:t>
            </a:r>
            <a:r>
              <a:rPr lang="en-US" dirty="0"/>
              <a:t>Period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A7DCA2-B3D6-4397-B95A-30BB666C4D05}"/>
              </a:ext>
            </a:extLst>
          </p:cNvPr>
          <p:cNvSpPr txBox="1"/>
          <p:nvPr/>
        </p:nvSpPr>
        <p:spPr>
          <a:xfrm>
            <a:off x="7614797" y="3227918"/>
            <a:ext cx="245125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 Period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4DF888B-03B0-4F27-A0E1-2E63389CC3E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70472" y="-55229"/>
            <a:ext cx="1281989" cy="256397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D2436B3-87E7-4840-A3F3-4BE7F5A4E4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26671" y="-82604"/>
            <a:ext cx="1363745" cy="261872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B85C5CB-8F14-4CF9-8234-5511145D919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02710" y="-82604"/>
            <a:ext cx="1450974" cy="2901948"/>
          </a:xfrm>
          <a:prstGeom prst="rect">
            <a:avLst/>
          </a:prstGeom>
        </p:spPr>
      </p:pic>
      <p:pic>
        <p:nvPicPr>
          <p:cNvPr id="81" name="Picture 80" descr="A picture containing drawing&#10;&#10;Description automatically generated">
            <a:hlinkClick r:id="rId23"/>
            <a:extLst>
              <a:ext uri="{FF2B5EF4-FFF2-40B4-BE49-F238E27FC236}">
                <a16:creationId xmlns:a16="http://schemas.microsoft.com/office/drawing/2014/main" id="{C0710590-6E33-4CF3-8C5E-743E54D4B82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10137848" y="1198194"/>
            <a:ext cx="1788618" cy="765529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236464BD-A9F7-4A86-9D14-5DBCC08E2BD1}"/>
              </a:ext>
            </a:extLst>
          </p:cNvPr>
          <p:cNvSpPr txBox="1"/>
          <p:nvPr/>
        </p:nvSpPr>
        <p:spPr>
          <a:xfrm flipV="1">
            <a:off x="1309332" y="4588073"/>
            <a:ext cx="2967764" cy="112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84" name="Picture 83" descr="A close up of a sign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C589CA40-7F5B-454A-AABF-94954B68DF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11012557" y="102000"/>
            <a:ext cx="821568" cy="746237"/>
          </a:xfrm>
          <a:prstGeom prst="rect">
            <a:avLst/>
          </a:prstGeom>
        </p:spPr>
      </p:pic>
      <p:pic>
        <p:nvPicPr>
          <p:cNvPr id="95" name="Picture 94" descr="A screen shot of a computer&#10;&#10;Description automatically generated">
            <a:extLst>
              <a:ext uri="{FF2B5EF4-FFF2-40B4-BE49-F238E27FC236}">
                <a16:creationId xmlns:a16="http://schemas.microsoft.com/office/drawing/2014/main" id="{BD1FBEE7-70F2-4F8F-831D-F7C9AB69EDE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-181335" y="595523"/>
            <a:ext cx="3517522" cy="205099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B19713A-E1A8-4CE2-9DC6-A6FCB1E97113}"/>
              </a:ext>
            </a:extLst>
          </p:cNvPr>
          <p:cNvSpPr txBox="1"/>
          <p:nvPr/>
        </p:nvSpPr>
        <p:spPr>
          <a:xfrm>
            <a:off x="10716985" y="8828709"/>
            <a:ext cx="657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</a:t>
            </a:r>
          </a:p>
        </p:txBody>
      </p:sp>
      <p:pic>
        <p:nvPicPr>
          <p:cNvPr id="90" name="Picture 89" descr="A microscope on a table&#10;&#10;Description automatically generated">
            <a:extLst>
              <a:ext uri="{FF2B5EF4-FFF2-40B4-BE49-F238E27FC236}">
                <a16:creationId xmlns:a16="http://schemas.microsoft.com/office/drawing/2014/main" id="{BC25FBF0-52B8-4667-BE00-9FEAC8AC44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>
            <a:off x="10094414" y="3380668"/>
            <a:ext cx="763700" cy="763700"/>
          </a:xfrm>
          <a:prstGeom prst="rect">
            <a:avLst/>
          </a:prstGeom>
        </p:spPr>
      </p:pic>
      <p:pic>
        <p:nvPicPr>
          <p:cNvPr id="76" name="Picture 75" descr="A picture containing indoor, table, sitting, black&#10;&#10;Description automatically generated">
            <a:extLst>
              <a:ext uri="{FF2B5EF4-FFF2-40B4-BE49-F238E27FC236}">
                <a16:creationId xmlns:a16="http://schemas.microsoft.com/office/drawing/2014/main" id="{97587530-C743-4DD8-97EA-D5B8A7C84F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410375" y="-93559"/>
            <a:ext cx="1449415" cy="2894793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B59312A5-A538-4192-B97F-3DC1CD18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6" y="1480930"/>
            <a:ext cx="4332551" cy="43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83F99F4-ECD8-47E8-BB96-3CD5EAB6EFC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7"/>
              </a:ext>
            </a:extLst>
          </a:blip>
          <a:stretch>
            <a:fillRect/>
          </a:stretch>
        </p:blipFill>
        <p:spPr>
          <a:xfrm>
            <a:off x="3412596" y="2086068"/>
            <a:ext cx="1183930" cy="899325"/>
          </a:xfrm>
          <a:prstGeom prst="rect">
            <a:avLst/>
          </a:prstGeom>
        </p:spPr>
      </p:pic>
      <p:pic>
        <p:nvPicPr>
          <p:cNvPr id="103" name="Picture 102" descr="A picture containing shirt&#10;&#10;Description automatically generated">
            <a:hlinkClick r:id="rId38"/>
            <a:extLst>
              <a:ext uri="{FF2B5EF4-FFF2-40B4-BE49-F238E27FC236}">
                <a16:creationId xmlns:a16="http://schemas.microsoft.com/office/drawing/2014/main" id="{FEE7A75E-7F46-4E46-8DE0-1D221CF7D08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6984176" y="4429919"/>
            <a:ext cx="1574237" cy="864287"/>
          </a:xfrm>
          <a:prstGeom prst="rect">
            <a:avLst/>
          </a:prstGeom>
        </p:spPr>
      </p:pic>
      <p:pic>
        <p:nvPicPr>
          <p:cNvPr id="105" name="Picture 104" descr="A close up of a logo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ED9D3BDB-A727-4222-8F9B-D9144A4A516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2"/>
              </a:ext>
            </a:extLst>
          </a:blip>
          <a:stretch>
            <a:fillRect/>
          </a:stretch>
        </p:blipFill>
        <p:spPr>
          <a:xfrm>
            <a:off x="5664719" y="4338641"/>
            <a:ext cx="991196" cy="91273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4944C9E-FF4C-4EDF-9745-1A994391A20F}"/>
              </a:ext>
            </a:extLst>
          </p:cNvPr>
          <p:cNvSpPr txBox="1"/>
          <p:nvPr/>
        </p:nvSpPr>
        <p:spPr>
          <a:xfrm>
            <a:off x="5528229" y="5517511"/>
            <a:ext cx="1071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71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Soto, Sylvia</dc:creator>
  <cp:lastModifiedBy>Soto, Sylvia</cp:lastModifiedBy>
  <cp:revision>16</cp:revision>
  <dcterms:created xsi:type="dcterms:W3CDTF">2020-05-28T21:10:04Z</dcterms:created>
  <dcterms:modified xsi:type="dcterms:W3CDTF">2020-05-29T02:59:59Z</dcterms:modified>
</cp:coreProperties>
</file>