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8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7E81-75EF-450F-9531-06B41B35523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9299-2F35-4E48-A03F-E1C65605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eisd.net/" TargetMode="External"/><Relationship Id="rId18" Type="http://schemas.openxmlformats.org/officeDocument/2006/relationships/image" Target="../media/image12.png"/><Relationship Id="rId26" Type="http://schemas.openxmlformats.org/officeDocument/2006/relationships/image" Target="../media/image20.jpe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hyperlink" Target="https://www.youtube.com/watch?v=s-P_WdQWPc8" TargetMode="External"/><Relationship Id="rId25" Type="http://schemas.openxmlformats.org/officeDocument/2006/relationships/image" Target="../media/image19.jpeg"/><Relationship Id="rId33" Type="http://schemas.openxmlformats.org/officeDocument/2006/relationships/image" Target="../media/image27.png"/><Relationship Id="rId2" Type="http://schemas.openxmlformats.org/officeDocument/2006/relationships/hyperlink" Target="Bitmoji.pptx" TargetMode="Externa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image" Target="../media/image2.jpeg"/><Relationship Id="rId15" Type="http://schemas.openxmlformats.org/officeDocument/2006/relationships/hyperlink" Target="https://www.youtube.com/watch?v=8X6PNJEqMrs" TargetMode="Externa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6554"/>
            <a:ext cx="12191999" cy="7698377"/>
          </a:xfrm>
          <a:prstGeom prst="rect">
            <a:avLst/>
          </a:prstGeom>
          <a:blipFill dpi="0" rotWithShape="1"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effectLst>
            <a:glow rad="127000">
              <a:schemeClr val="tx1"/>
            </a:glow>
          </a:effectLst>
        </p:spPr>
      </p:pic>
      <p:pic>
        <p:nvPicPr>
          <p:cNvPr id="6" name="Picture 5" descr="Desk PNG Images Transparent Free Download | PNGMart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93" y="2569232"/>
            <a:ext cx="4470318" cy="4662870"/>
          </a:xfrm>
          <a:prstGeom prst="rect">
            <a:avLst/>
          </a:prstGeom>
        </p:spPr>
      </p:pic>
      <p:pic>
        <p:nvPicPr>
          <p:cNvPr id="9" name="Picture 8" descr="dog PNG 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64" y="5034414"/>
            <a:ext cx="2190176" cy="2495810"/>
          </a:xfrm>
          <a:prstGeom prst="rect">
            <a:avLst/>
          </a:prstGeom>
        </p:spPr>
      </p:pic>
      <p:pic>
        <p:nvPicPr>
          <p:cNvPr id="11" name="Picture 10" descr="Lavagna Bianca Bordo Bianco Secco · Immagini gratis su Pixab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78" y="-90244"/>
            <a:ext cx="6361939" cy="4565383"/>
          </a:xfrm>
          <a:prstGeom prst="rect">
            <a:avLst/>
          </a:prstGeom>
        </p:spPr>
      </p:pic>
      <p:pic>
        <p:nvPicPr>
          <p:cNvPr id="13" name="Picture 12" descr="Rug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8" y="6316652"/>
            <a:ext cx="2424285" cy="1213572"/>
          </a:xfrm>
          <a:prstGeom prst="rect">
            <a:avLst/>
          </a:prstGeom>
        </p:spPr>
      </p:pic>
      <p:pic>
        <p:nvPicPr>
          <p:cNvPr id="17" name="Picture 16" descr="University of Texas at San Antonio - Wikipe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05" y="219636"/>
            <a:ext cx="1116105" cy="1116105"/>
          </a:xfrm>
          <a:prstGeom prst="rect">
            <a:avLst/>
          </a:prstGeom>
        </p:spPr>
      </p:pic>
      <p:pic>
        <p:nvPicPr>
          <p:cNvPr id="18" name="Picture 17" descr="Texas State University - Wikipedi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40" y="549890"/>
            <a:ext cx="1143000" cy="1143000"/>
          </a:xfrm>
          <a:prstGeom prst="rect">
            <a:avLst/>
          </a:prstGeom>
        </p:spPr>
      </p:pic>
      <p:sp>
        <p:nvSpPr>
          <p:cNvPr id="21" name="AutoShape 8" descr="Best Leadership Books: 8 Essential Reads You Need In Your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05317" y="471650"/>
            <a:ext cx="5225507" cy="456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Welcome to Ms. Benavidez’s Office!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Things to do!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0847" y="2202630"/>
            <a:ext cx="618692" cy="1012009"/>
          </a:xfrm>
          <a:prstGeom prst="rect">
            <a:avLst/>
          </a:prstGeom>
        </p:spPr>
      </p:pic>
      <p:pic>
        <p:nvPicPr>
          <p:cNvPr id="27" name="Picture 26">
            <a:hlinkClick r:id="rId13" tooltip="Edgewood Independent School District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6786" y="1378021"/>
            <a:ext cx="1126753" cy="85375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24055" y="787804"/>
            <a:ext cx="21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Summer Virtual </a:t>
            </a:r>
            <a:endParaRPr lang="en-US" b="1" dirty="0" smtClean="0"/>
          </a:p>
          <a:p>
            <a:pPr algn="ctr"/>
            <a:r>
              <a:rPr lang="en-US" b="1" dirty="0" smtClean="0"/>
              <a:t>Learning: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27690" y="773099"/>
            <a:ext cx="1902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Summer </a:t>
            </a:r>
            <a:r>
              <a:rPr lang="en-US" b="1" dirty="0" smtClean="0"/>
              <a:t>Reading</a:t>
            </a:r>
          </a:p>
          <a:p>
            <a:r>
              <a:rPr lang="en-US" b="1" dirty="0" smtClean="0"/>
              <a:t>List:</a:t>
            </a:r>
            <a:endParaRPr lang="en-US" b="1" dirty="0" smtClean="0"/>
          </a:p>
          <a:p>
            <a:r>
              <a:rPr lang="en-US" dirty="0" smtClean="0">
                <a:hlinkClick r:id="rId15"/>
              </a:rPr>
              <a:t>Developing the </a:t>
            </a:r>
            <a:endParaRPr lang="en-US" dirty="0" smtClean="0">
              <a:hlinkClick r:id="rId15"/>
            </a:endParaRPr>
          </a:p>
          <a:p>
            <a:r>
              <a:rPr lang="en-US" dirty="0" smtClean="0">
                <a:hlinkClick r:id="rId15"/>
              </a:rPr>
              <a:t>Leader </a:t>
            </a:r>
            <a:r>
              <a:rPr lang="en-US" dirty="0" smtClean="0">
                <a:hlinkClick r:id="rId15"/>
              </a:rPr>
              <a:t>Within </a:t>
            </a:r>
            <a:endParaRPr lang="en-US" dirty="0" smtClean="0">
              <a:hlinkClick r:id="rId15"/>
            </a:endParaRPr>
          </a:p>
          <a:p>
            <a:r>
              <a:rPr lang="en-US" dirty="0" smtClean="0">
                <a:hlinkClick r:id="rId15"/>
              </a:rPr>
              <a:t>You </a:t>
            </a:r>
            <a:r>
              <a:rPr lang="en-US" dirty="0" smtClean="0">
                <a:hlinkClick r:id="rId15"/>
              </a:rPr>
              <a:t>2.0 </a:t>
            </a:r>
            <a:endParaRPr lang="en-US" dirty="0"/>
          </a:p>
        </p:txBody>
      </p:sp>
      <p:pic>
        <p:nvPicPr>
          <p:cNvPr id="29" name="Picture 28" descr="Paper Sheet PNG Transparent Images | PNG All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7" y="1262127"/>
            <a:ext cx="2188769" cy="19884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90803" y="1389676"/>
            <a:ext cx="193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Bitmojis</a:t>
            </a:r>
            <a:r>
              <a:rPr lang="en-US" dirty="0" smtClean="0"/>
              <a:t> to better engage students </a:t>
            </a:r>
          </a:p>
          <a:p>
            <a:endParaRPr lang="en-US" dirty="0" smtClean="0"/>
          </a:p>
          <a:p>
            <a:r>
              <a:rPr lang="en-US" dirty="0" err="1" smtClean="0">
                <a:hlinkClick r:id="rId17"/>
              </a:rPr>
              <a:t>Bitmoji</a:t>
            </a:r>
            <a:r>
              <a:rPr lang="en-US" dirty="0" smtClean="0">
                <a:hlinkClick r:id="rId17"/>
              </a:rPr>
              <a:t> Classroom tutorial</a:t>
            </a:r>
            <a:endParaRPr lang="en-US" dirty="0"/>
          </a:p>
        </p:txBody>
      </p:sp>
      <p:pic>
        <p:nvPicPr>
          <p:cNvPr id="2" name="Picture 1" descr="Note Thumbtack Reminder · Free vector graphic on Pixabay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17" y="147026"/>
            <a:ext cx="1172980" cy="835748"/>
          </a:xfrm>
          <a:prstGeom prst="rect">
            <a:avLst/>
          </a:prstGeom>
        </p:spPr>
      </p:pic>
      <p:pic>
        <p:nvPicPr>
          <p:cNvPr id="3" name="Picture 2" descr="Free photo Books Isolated Bookshelf Transparent Background ...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1" y="3451201"/>
            <a:ext cx="4386280" cy="2924187"/>
          </a:xfrm>
          <a:prstGeom prst="rect">
            <a:avLst/>
          </a:prstGeom>
        </p:spPr>
      </p:pic>
      <p:pic>
        <p:nvPicPr>
          <p:cNvPr id="4" name="Picture 3" descr="Lamp PNG Transparent Images | PNG All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116" y="2164976"/>
            <a:ext cx="3247995" cy="44916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3159" y="105007"/>
            <a:ext cx="2959677" cy="2161832"/>
          </a:xfrm>
          <a:prstGeom prst="rect">
            <a:avLst/>
          </a:prstGeom>
        </p:spPr>
      </p:pic>
      <p:pic>
        <p:nvPicPr>
          <p:cNvPr id="37" name="Picture 36" descr="Men shoes PNG imag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" y="5940041"/>
            <a:ext cx="1186912" cy="1186912"/>
          </a:xfrm>
          <a:prstGeom prst="rect">
            <a:avLst/>
          </a:prstGeom>
        </p:spPr>
      </p:pic>
      <p:pic>
        <p:nvPicPr>
          <p:cNvPr id="39" name="Picture 38" descr="Wooden Frame PNG | PNG All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206">
            <a:off x="11217702" y="3410694"/>
            <a:ext cx="717886" cy="942454"/>
          </a:xfrm>
          <a:prstGeom prst="rect">
            <a:avLst/>
          </a:prstGeom>
        </p:spPr>
      </p:pic>
      <p:pic>
        <p:nvPicPr>
          <p:cNvPr id="42" name="Picture 41" descr="Wooden Frame PNG | PNG All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482" flipH="1">
            <a:off x="8889914" y="3336666"/>
            <a:ext cx="700400" cy="860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272">
            <a:off x="8971076" y="3387108"/>
            <a:ext cx="563701" cy="7423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905">
            <a:off x="11289223" y="3481496"/>
            <a:ext cx="595226" cy="800849"/>
          </a:xfrm>
          <a:prstGeom prst="rect">
            <a:avLst/>
          </a:prstGeom>
        </p:spPr>
      </p:pic>
      <p:pic>
        <p:nvPicPr>
          <p:cNvPr id="45" name="Picture 44" descr="Black headphones PNG imag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2" y="3323478"/>
            <a:ext cx="993278" cy="993278"/>
          </a:xfrm>
          <a:prstGeom prst="rect">
            <a:avLst/>
          </a:prstGeom>
        </p:spPr>
      </p:pic>
      <p:pic>
        <p:nvPicPr>
          <p:cNvPr id="46" name="Picture 45" descr="Trekking Pole PNG Transparent Images | PNG All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878">
            <a:off x="-676447" y="3989873"/>
            <a:ext cx="2211679" cy="2211679"/>
          </a:xfrm>
          <a:prstGeom prst="rect">
            <a:avLst/>
          </a:prstGeom>
        </p:spPr>
      </p:pic>
      <p:pic>
        <p:nvPicPr>
          <p:cNvPr id="16" name="Picture 15" descr="Office chair PNG image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87164"/>
            <a:ext cx="3700977" cy="4110413"/>
          </a:xfrm>
          <a:prstGeom prst="rect">
            <a:avLst/>
          </a:prstGeom>
        </p:spPr>
      </p:pic>
      <p:pic>
        <p:nvPicPr>
          <p:cNvPr id="1044" name="Picture 20" descr="Bitmoji Imag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58" y="1783367"/>
            <a:ext cx="4898123" cy="50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Yellow Note Paper · Free vector graphic on Pixaba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47" y="3685810"/>
            <a:ext cx="397802" cy="331295"/>
          </a:xfrm>
          <a:prstGeom prst="rect">
            <a:avLst/>
          </a:prstGeom>
        </p:spPr>
      </p:pic>
      <p:pic>
        <p:nvPicPr>
          <p:cNvPr id="53" name="Picture 52" descr="Guitar PNG Transparent Images | PNG All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1881">
            <a:off x="4122422" y="4145808"/>
            <a:ext cx="2917684" cy="1414677"/>
          </a:xfrm>
          <a:prstGeom prst="rect">
            <a:avLst/>
          </a:prstGeom>
        </p:spPr>
      </p:pic>
      <p:pic>
        <p:nvPicPr>
          <p:cNvPr id="54" name="Picture 53" descr="Flute PNG Transparent Images | PNG All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87654">
            <a:off x="1834607" y="2780918"/>
            <a:ext cx="2424285" cy="162286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435323" y="764421"/>
            <a:ext cx="142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Important Information:</a:t>
            </a:r>
          </a:p>
        </p:txBody>
      </p:sp>
    </p:spTree>
    <p:extLst>
      <p:ext uri="{BB962C8B-B14F-4D97-AF65-F5344CB8AC3E}">
        <p14:creationId xmlns:p14="http://schemas.microsoft.com/office/powerpoint/2010/main" val="21339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2064</TotalTime>
  <Words>38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Edgewood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Benavidez, Lilly A.</dc:creator>
  <cp:lastModifiedBy>Benavidez, Lilly A.</cp:lastModifiedBy>
  <cp:revision>51</cp:revision>
  <dcterms:created xsi:type="dcterms:W3CDTF">2020-05-29T17:38:15Z</dcterms:created>
  <dcterms:modified xsi:type="dcterms:W3CDTF">2020-05-31T04:05:05Z</dcterms:modified>
</cp:coreProperties>
</file>