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CC"/>
    <a:srgbClr val="FF6600"/>
    <a:srgbClr val="FF9900"/>
    <a:srgbClr val="FF9966"/>
    <a:srgbClr val="33CC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F3568-7198-A405-D7F3-76A387FFD8F6}" v="71" dt="2020-05-29T18:51:40.814"/>
    <p1510:client id="{3D6D1022-A2F7-907C-CD79-3D5D51334589}" v="227" dt="2020-05-31T05:04:29.667"/>
    <p1510:client id="{49945C90-D013-2203-1E1D-328A382DE596}" v="11" dt="2020-05-29T17:25:22.812"/>
    <p1510:client id="{79F4C896-9038-5027-5B45-347AD98AB8D7}" v="13" dt="2020-05-29T18:55:25.147"/>
    <p1510:client id="{84C14772-FB79-4519-93D8-84A2198E99EC}" v="144" dt="2020-05-29T17:25:53.209"/>
    <p1510:client id="{E6872A79-DD0F-835B-DF52-952411FEA1A2}" v="47" dt="2020-05-29T18:18:16.666"/>
    <p1510:client id="{F1BF3C2F-F209-7302-8A3B-1787461C0DC6}" v="76" dt="2020-05-29T18:11:2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62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2DF3D-00BE-4D90-84B1-8542ABD32A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D6B8C-10BA-4BDA-A0F9-3A059B4E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3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6B8C-10BA-4BDA-A0F9-3A059B4EF7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Oqkpd7cTd0" TargetMode="External"/><Relationship Id="rId13" Type="http://schemas.openxmlformats.org/officeDocument/2006/relationships/hyperlink" Target="https://www.youtube.com/watch?v=960XYPCAezU&amp;t=0s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21" Type="http://schemas.openxmlformats.org/officeDocument/2006/relationships/image" Target="../media/image12.pn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f4TnDma78Oo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hyperlink" Target="http://www.flickr.com/photos/49342710@N07/6653155905/" TargetMode="External"/><Relationship Id="rId10" Type="http://schemas.openxmlformats.org/officeDocument/2006/relationships/hyperlink" Target="https://www.youtube.com/watch?v=tEmg914-9xY" TargetMode="External"/><Relationship Id="rId19" Type="http://schemas.openxmlformats.org/officeDocument/2006/relationships/hyperlink" Target="mailto:kimberly.jett@eisd.net" TargetMode="External"/><Relationship Id="rId4" Type="http://schemas.openxmlformats.org/officeDocument/2006/relationships/hyperlink" Target="https://www.youtube.com/watch?v=Pz_roZaAYUw&amp;t=0s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blue, building, large, sitting&#10;&#10;Description generated with very high confidence">
            <a:extLst>
              <a:ext uri="{FF2B5EF4-FFF2-40B4-BE49-F238E27FC236}">
                <a16:creationId xmlns:a16="http://schemas.microsoft.com/office/drawing/2014/main" id="{30770D3A-9751-443F-A284-459BB2214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3513" y="-522513"/>
            <a:ext cx="14103382" cy="7982720"/>
          </a:xfrm>
          <a:prstGeom prst="rect">
            <a:avLst/>
          </a:prstGeom>
        </p:spPr>
      </p:pic>
      <p:pic>
        <p:nvPicPr>
          <p:cNvPr id="2" name="Picture 2" descr="A close up of a fish&#10;&#10;Description generated with high confidence">
            <a:hlinkClick r:id="rId4"/>
            <a:extLst>
              <a:ext uri="{FF2B5EF4-FFF2-40B4-BE49-F238E27FC236}">
                <a16:creationId xmlns:a16="http://schemas.microsoft.com/office/drawing/2014/main" id="{177BA818-DCE2-4355-A947-567E7CD97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557" y="213352"/>
            <a:ext cx="1766923" cy="115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A picture containing text, book&#10;&#10;Description generated with very high confidence">
            <a:hlinkClick r:id="rId6"/>
            <a:extLst>
              <a:ext uri="{FF2B5EF4-FFF2-40B4-BE49-F238E27FC236}">
                <a16:creationId xmlns:a16="http://schemas.microsoft.com/office/drawing/2014/main" id="{C30A8E99-AB1C-40FA-B7AF-E61E2FF547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275"/>
          <a:stretch/>
        </p:blipFill>
        <p:spPr>
          <a:xfrm>
            <a:off x="145733" y="92002"/>
            <a:ext cx="1708898" cy="215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A blackboard sign with white text&#10;&#10;Description generated with high confidence">
            <a:hlinkClick r:id="rId8"/>
            <a:extLst>
              <a:ext uri="{FF2B5EF4-FFF2-40B4-BE49-F238E27FC236}">
                <a16:creationId xmlns:a16="http://schemas.microsoft.com/office/drawing/2014/main" id="{1A84CA84-EC79-4B2A-B5AD-1E28688F9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3917" y="-48010"/>
            <a:ext cx="1837426" cy="243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AutoShape 14" descr="data:image/png;base64,%20iVBORw0KGgoAAAANSUhEUgAAAMYAAAE4CAYAAAAAdIyAAAAAAXNSR0IArs4c6QAAAARnQU1BAACxjwv8YQUAAAAJcEhZcwAADsMAAA7DAcdvqGQAAH4uSURBVHhe7X0HYFzVlfaZPqqjUe+9WJbcbWzcDQEcOqQAm0AaJCT/hs0m2Wyyqfv/yabspndgE1pCINRgmsEVF9y7LVtW773XUfnPd948eSSrPNkaSfa8z76aeXVeOd895Z57r4F0eAsOLhFcIrlEc8ngksolwb2MbXYuYVzwHvq51HPp5lLLpZJLKZdCLue41HHB+mouPVx0eBE6MaYGIEEUl/lcFnHJtZqMyWazyWmzmh2BftaAIH+ryd9uIZvFQlariaxmExkNBjKbjbw7Y5Cor7+f+gcGqbevn3pd/dTT20ed3S5q7+p1dXb3tvP6Jldff0OPayB/cHDwKB91mMsZLg1cdLJMIXRiXDpQ+6/gspLLUj+bZW6Ywz8oNNiPQoO48Gegn414PZlNRjKZDPywDSz//I9JoAIvwMAEAUmMvA8Ign1cfQNCFCYBdff0CkG6mCit7T3U0NpJLe3d1NLRTd29feV8iiNc9nF5j8t+LtA6Oi4DOjG0w8Ilk8t6LrewwC8JCbKHx4UHG2PCgsjJRAiwW8ls5EfKQs41uhRWAPLpCRPvYzQahSCuvj7q6O6lprZuamZhb27rkk8WeDlOCIP93Z8gEY4Dabp6+kSrQMO40c6lmMtmLq9xOcaliYuOSUInxsSI5XIblzvtVvM1sRHBoUlRDooJC6aQQBubQiYR1P6BARFkfB8JlmUmg1EEu481AWr66sZ2Kq9tobbOHurocpGBLSpnoB8x2UTTsOlFAX5WMblE4/DxQzAM8nm48G/C5Grv7JXzNLd3UX1LJ5Osi1yu/n6+FJham7j8nUsel1GuTsdo0IkxOsxc1nD5qMVsvD06NCg2LS6UkqIdLLB2qb3hCwwMggyy/0UAGYws7TChILx1zR1UWtMiZGCfgc9jIyeTID7CQWEh/kwGkMDM5FGkV87rJhpMK1kJZSTnNgxpHXmB/GeAr0f8E1cftfH5a9zEw++yBmrh7a/znk9x2c5F90cmgDxXHUNwcrmVyyeDAmzLM+LCAtLiQync4c+1tomFb0CEbzyANCAD9mvg2ruoqolKqpuFHI5AO6XEOCmaTS9HgI0srA0AnBenHWlyqVCJgM++/gHqYn+juaNL/Iym1i4hAkwvbAOENLwvNJSL19U3d7LJJuYWCLGby6Nc3uDSxkXHKNCJoQAh03/i8knWDouzksIpLTaUAtmcUWvisYRWBYQRJg+c5ILKRiqoaGSB7KCo0EBKZjIkRoVQMGsJAGbXeEQAQAL4KwYuIEJ1k6IBIOQwlWBaOdiUUx38AD8LsalHFiYwzgqydTMZu3pc1MmmWlsXk4j9GJDJDTjqv+HyEpc+rNBxAb5ODLQl3Me16xdiI4KyclOjKTk6RGpyEV5I7wQAGViGqZFr7rOl9UyIBvE7QKz0+DDREizbQi4t5wPBIPTQAJUNrVRU2USVda1yzmA+V2JkMEWEBFIwaxyrxUQm/DgKA0Rzf/UAr+D1cDh6el1Cqor6NiplLcZmFiuSgW2800+4bJHddQgueow+An8u93L5Itv4CxdkRHON7hBzCdGeCZSDQAjBn6jJj5+vpqqGNgoL9qc5SRFyLhvX3nB/UXNrOJ2bYAZxoM+W1FFJTbNEnZKYqCBrlDOI/OwWEXzRYCj4p+XkDOEP/5MIFxeYdrVNHUzmOjpf0djZ09v3V97tR1wK5AAfh68RA/d7C5evRjkD1i3MjKXUWKebEEpUaSKohECte7ygWpzc+EgH5aZEitmEbX0QWo0SqxKiurGNThXWsoPeTKHs08xJDKckNr9ABmgaKVpZoAGefktjaycdOVdFeaV1pfw7/82b4YP0yo4+Cl8iRi6X/2AT5K5FGTH2LK7ZbRazZkLAvEFItZaJcPhsFdW1dIjfMC8tSjQFzqE6v1qghG+JidVBh89VSvQI7SG5qVEU6QwUodV6bZcLkBOAltp3qgya5EVe/BYXhHh9ElcyMeDJwkdAOkYQVrjh4tLKpZELUiVCuHyendIvzU2NjGRSSESot087IcwmAwtuJxOigsrYAU5l/2EBnwct3DBr4I9oBaJFSAOBT3IwTzkfzKUFadEU4QwQzaC0ibgPmCZAECzss8BZ33W8hM4U16Gh8Gtc0Abic7iSiJHIJYfLNVwWcY2aZreaw7m2s3JBu4OABQr/Xd09fR1dvX1IwnMkRAbPv2ZuPMWGB2t2gmFiWLgmbe/upWP5VXSuvIGi2VRamhVH4SH+bgHWLr0ieOxAd7LgHTtfBcGjmPAgWjqHz8emE7g1GYJ5C2rrOu55/+ny3t6+/p/y6h9w6ZAdLgC3hCRIxJwRC0YoeOZvYIow24kBJ/l6Lh9i4V/lDPZLh3CGOwIk2hPA9jdahk1uU4DfKX83UQ07xNsPF0q+EQQPDjFqfSxrAUwLCP4ZdoIhxEj1WJYdR3ERDtEykzGZANVUKaxshLCJxlg+N0GcdGiGyZ7Pm8C1wmSsqmujzfvPU2untAU+xwV+B/LD0rggQziUCeTPj9zMt9DPz6WT10FLl3GBA3+Cy1kuzVymWf9dPmYrMUCID3H5P+EhActSYkKMaBhzsi1vYyLgKUNAIVT8F/tL7Q7zCIJ8qrBGhBhaAmFNEEKL2YTa0symU0V9K73PtjZrHVqcFUuZCWGyTSuxVEDIYDrVsz9yIK+SqhtaaVFGrPgRILO70W1WACYj/JqapjZ+htWUX9YoGiwhKlhSVtj06w8JtJsy+Fn4WZUMYZvZLPcIYiNfq7vXRW2dvZLr1drR7Wpu72FnfgANim9zQVi4Cr91JWA2EuNGLv8RGRK4ZkFGtDE5JoTs/CIg2KPZ3mr4sbyWhflkqex3TU6CRHSUYyYmBCBmDptNh85WUmFFI0EAFmXGSuPZZAUYQo8HW9PUQacKaqiktlkc62v5upzsl6A1WgtRpwMSBGBtilb6o+cqJW0FKSt4Hjb2OZaxxs1IDKcDZ8ql0XIek3oxm5OeGhhhYORv4RsqKoSS0Q4DglTVt4mmrG/pzGcCwV95gks+jpvNmE3EgAP9NTaP/m1RVpwN4U80YCHpbrQwJS4cziJamlG74+HnpETREq7hYV55ZJyOCzU6lF8OM6dMzKaV8xLFn4AAa/FHVIjGYVJAyA4zwdBG4GdTzjcnKVxIPVvMJrUhEcJ7lLXsefahYNohcRHXnhAZQkEBVnIE2Oma7Hh5B6W1LbT3RIn4IGsXplC0M3DU58ybhSx4HvgdaHKEtU8X1VB+RWNVf/8AzLJfcpm1mb+zhRhJXH4XHxF885oFyRKdGYsQAF4oHv75igYJLwbzy7s2N5EiQgKIH7qmeL8412zrI9doH9eGeHELM6IpJzlKXuhkBRg1LCI6J1hDwJxDjZnFNe0K1hK4vj4WIO0U8x6GCNHRLSYnCBHKJuqizBhKjHbSW++fozz2raDdeviasS++gwB4Xj2ufvGToD2WzlHMQmnIHOeZQ8hUPxANoYfOVlBxVTP6jXydC0ysWYfZQIx0Ls/yA166imtWCNhYQomLhZZo7eih3cdLRJgXsYbIYe0CW16rMOMF9/HLPFFQLYIcHRbIznA8hcDMYUJOxsxRo1doA9jDplwdm09IGV+RkyjEwJlA1pmGos3w7LrlviHY8L/gQyHDF4KLhr7nt56U5/ihdTmyDwR+zfykIc0g4WbeF/lgO44UUXKsk1bPSxICaYmqIbVlgM9/krXHvtPlzT29fd/l1cjZmvmH5AElvXPmEM/C/tzSOXHL1ixgpcEPfSyfABmrSLPOK6mndw6cJ3QTvfGadMlW1RqCxcuDEMMfefdQAdU2tbOmSRBTYTxCjgUICH533+kK2n6kUJxUkPQDy9KkNRznm4wp5g1AQ+De4Degpn7vaLE8L2iyZXMTJLqH64TAnyys5Zq8iTWvPy3n7eV1LZI6oj5jQIjO36Gdk1jDoGIprmpkbRMiDaYTaWt5HvxbbB0gy9heVd/+QdauMKORDj9rohEzSYxwLn9dmBmzeiXXOFDHY9XUeLFtXT207XCRqP5r+IVCvcMHgR8wERSzic/R2Uu7T5SKTY1Gug2LUqSVGc71JJSEAFqntbObSVpAZ0pqKczhT9ctSRWH/VJINtUAIURDdPZIQOH9k2VynytYKy/jigCdolTi4vmgH8cu9h9gDi7MiCUEPdD4CLKnJ4RdVGFhGZVTenwolVa3CKmQ04UMXy2mLI4P4WvAMdWN7dd2dPUiEgmzalZojpkiBhrkfpUWF3rX+sUp8ihGIwXUP4Qsn32Jd/cXsCNrZi2RwY6huzae4Pnz+xZHHC/qeGE1bWUtgeUNi1IpOymCd5i8mQMhsnLNWFLdRG+yPY6uqGgrWc8ki2KSabkubwImEZ4ZegkeOFNBe7giwLNdxqYiKhR0jgIZPAUdNf3p4lppt0GHqVVsOqHSqW1SUtwz4sNHFXasQ5o7OnHBdzicjwrHKQmUWsxRXIe/zUJJTELWTis7kSdPtEPZOrOYKWJ8IjTY77sbl2caVMEdCZg8sPffO15MJ1ldL8mKo1WsWbC/ltpYaUMgKqpuFkLA9oeDjoY11HQujVm0noDA9fNBCF2+d6yEtU2QmHNZiRFCGHQ1nSngfkEKDJRwkK8PkTpcE0xFEDckyF8JTIxgLUwoBArgL/S6BqTCyIRvxLvBQa9uaB/ylUYDCIA+IyAEyHG6uE7S7XE9Wp4v3j0qPISzubJZw6YbUlHQV31GAX92upHKD23rzddmJUGNjhbug/DD/ofphJe9jmtj2LSKyTP+01aiLgaqbe6g/Wz7I9kvNzmS5qVFi5rXGsb1hPqSkfm6n4UOEbOl2XGUHhcm5NNiznkD0IjwmwA8r+Pna6QPB8zD+WlRkgIjhMVzk70uBjTD3pOl4ivg+x2rsyWKhnPDlALB7lyTLf7deM8e2h3tF5v2nCV/1jo3sp81mQZRvHP0dnxr37kaPu46XnVa2TIzmG6NASL+MDs54npEQ0Y2nInpxKoZEYuth4oolVX09UvTJPVj5L4jATKgzzTi8niZ+06XS9j3usWpouqBydboIATSN6q41tx5tEhqw4yEcNrA50Q7B6IwI23v6YCYcyxIkF706oO5dJTNGAebSavZDFqYHi19yqEhxrs++Emo5UW78HJ2SqT4E9DI+A043uiWm8YaABp8vDsFZ1CJwcyFk4/jY9jBHqmhxgKuEzloXOkEVta3IXyPDN/J12JThOkmxjUBfpafXbck3WLll+L5zKTG4WXUXvAH0J6xMCNGVO14D1fCh3yujm4XHcqroL38klGLQsvMS41mAVJSFrS9HgU4HqTAiBvINEW/i8jQAPFN0i+RZFMB3CvMOZiBaNCEOXe+vJ4rgEBaMz+ZclMj2Uy0uv2c8e8Yz7u3t18qIJACfhOeOSoYHIp1+HOurEEiTjB3JjilaBSYqSDlbnbkkZbvb7PKei3AXvDTSmtaMtjfwAiMGFRuRjDdxPjhgvTopZnszHn6CRBELG/ely/CyGaW1DzjaQnVMUfLN6JMO48Wy/4rEH5lPwIt2EIIbe9EBAFkQFi4oaVLCIqGLJgVEJjclCj5vcmSbCoAYcVvI2J0qqiWdh8vpWKuyVNjQmn1giTxAeDwaiEEgNoc97qdtSDCuDB5ls6Jl2xfz2AEfvc0/54M3hDITruGc0vN7whg57+H8ssbKIs1rFbg9LgPJqHhfEVjNq9C8iKSE6cd00mMHD+b5UfrF6X44SWrzxgd/ru55np9LxIxiW5emUkOrnHGsk/FvOGCMCTMh/e4RofzCKdaibq4w5AaGQFC4HoMBqM0GL5/ukxMAaRGrFmYTAvSoyRpbrrzm+S6hKhK342j56qkFkYD3VzWDDCZMMgCnoVSAWi8Xz4x7hcBhLK6FslDc7LQI3t4ZAOdhU3TgsomFlSLmI5azSJcCpxpvB/cCNostJqceG94h3VN7eFsFtfwqr3KlunFdBLjkeykiJuykyLlRQIwDfDA2OESIfjgikxR6ep2FYq5pIz1ijykg2cqJBQJG3gZ13RojEIvOmUYGm0vABoHQoWXDSdz98kScUCRG4R2lflsp1/QOtrOORVQ7xU/yba22P9HWMBwBYjM4V5juWZHLtJoSZUTAc8XbQ4Iz8aEBcqoIR9Ymi4kGPnsYKIimofRDpOjLzTyTQTshZofvuEBNm+VRNCJTTEVeC8g4/nyhjg+BomH0641UDFNB4K55nv/jtVzshEpUQUfNdcOVufoLnr3+hwRCmyDquf/YmLhs5PVfWltK6vmenS7pBiuvXLToimOayL1GC3Ci/PCPAAp2jp6xU5Hoh80DiJkOalKN1UIyEhyehN4CUYWBlwbMnyLKpslXwmNmmp/ckSacP2XSlQ8R0SdELkC0RCWPVVcQ+sXpIjmGSs6iH3ySuvprjVzJ/VMcE94v2+yecy3Je1PEwVQVOBaMVjdP3adQaX1SV71pLJl+oDrnw7cFhUa+OLda+da8It4rxBOJPC9zQ8OUR4MDYM0ZwwHA8GEM41QK1IUYOJAKNBajRh5aLCdT6MIyUTADcIcwfFo3UUq+Dl+0Rh8ABEwjCEFhzrAzyYaR2utOBWAAIjW4p9EntK50gYqqmrkZ2OUwRAQTQtiDYYHdjlExb1DI6NvOSJ+0Dzoc4F+JmjjgOYdDSAquvS+vT+f+N1JLa5VIwOo2NDQCAHfsDiFEtgZR6hbC0AqVFrvHCjYyhXBTbxqWse+mi5i/HZFTsIXkKiH7Ew8WjurdGgAvKDbVs0R5xmtrHj46PCCREGofZgN6BMdx5oGkREk/403JA2ETdUM+HTx79Wx+YU+FuiAhMHHEqIcIhQYf9ZiYRudX9ZkXvjlAA8clQLIChMF/R/yWACgCWHHo3ENfUlQSUw27X00gHjQMEiFwTNYz5UQCBLCFRGyDsZLxcGzBB//8d5pabdJZmcfbSKTAd4h0vkR9r1zLfxpRL0mvidYAtBiL2w72cm+xg28ao+yZXowHT6GgwXhh0yMMIQSIYDoJYfup2ilhWBAABZnxlJVQ6tEpa7NSZQOMUiFhoZAGgMe6EgzAi8ODxBmCAQANdTgoEFGDy+va2NbukbCt9A6APpEoCUYn4g2oVONCIZs9S5U3wEX3cgVwImCWnGm0Y4Q6QyQVv35bB4i5wq3qNyr++BLBEynVjYZkXTZ0tlLNy5Ll4oIlcZ1S9LEGZhISJXUkA6ptKCxJ0tUvO/IkAB5F/BZ4JRr0crYA34Jk8LCFgMmzJnWAeGmQ2OsiQgJ2HbXurlcSSq1FxqW0J8YLZ0AVDls6NjwQHa4GqUNAs4eBB+1vgAv0OMrAOHBsbDF4UTC5Gpg8wxDWuKF4CXERwbLJ2Lrqj8ybdqBr1fxkwwSai3jSuBsWb2YkCA7esZh5HR/u9oYd+nmkidEI/HvIm0c5Ivl+0dnqe1HilhL9UvkTw08TATshyDA1kPn6a51uaK1J0sOmEV5JbWsqaro7nVzxYTV8g5g/iHD95X3zhzl3THINqY5mBZMBzG+lpMS+WPUUHC+ICx4JK/tyqM5yZEUZLdIvButy8hWVW1QhOwgPDCt8GDVmg1/YR51s7+ANgxoB/glASz4SIBDAxGIgGORHCdagV/k5ZokWoH7g+OIrp/Sc401Y0EZ+w5sSti59kWjF8ylUIcfP3yDEGKqiAoCokETWcT72HxBxbMyN0l8qDfePydtC4hE3bQ8XQiiBer9wJyKYXMW+WY9/OwnA1wXzvPyjtOiddDLUktqDioyNGa+uP1UX2Nr1ypehc5N0wJvm1Ig3pfmpUfNhTqFcOIBYeXZknrxH9C3WhWWtLgwiXmjdi+raZb4PdQ+RuODTY4KFUKE1tXwYH/xFXKYXBhiE91acS7UjtgOqISYIrkbF7hO1K64u6a2TjpVVKfY9ZWNYmcvzoqRdG907LFzrasm9E3FpeF5onaFxkGG7NbDhaIxbr42U2Z2ennnaUpLiKQvfHgVbTmQTyEBNs0NdgDuDYNGI309MdpBfpMIvapACjxMo0NnK9wpJsqgFuMB22HK1TV1GOuaOzHyCAZWmBZ4mxihJpPhy0vmxEejTUB9EdAA6D+MQYZBCjTm4UViH+Q3Ie6N1tNGFjDYtsiBSopxyqh/c5kIMLOi2ewKC/KXFAg8ZDAOgiZkmAYmoDYDWWEWQjRb2nvEicYgagiHQkhBVDQ8ovOS6icpbQ9Tc32oifEs8VlY2SSmEnw2EHD9wlSpWBARWjY3mb7wkTVc4zuoqr6FDueVy5BCWmmJ54lhQzGwAbJtR+ufMRGQYBjCJMV1IgCTGOnQdA7IBcLpRZVNaMt4nov3Xy7D28RIZGH/CjvWfrhB9Y5Qs6IWxXip6B0mYUB+SBAYPCw4xGH8EOF4owUazh86KJ1gBw5+BIQLNaSZCYPaDFWmN7kALafa7XAgIYh4uTCTUEOjtRypE+jUg3YH9I5bkB4tqRTYX9UOUwXFZIKdPkAl1S3SFoRR1mGmfGBpmgxqgNp9x9FiunvDQvr4zcv4+QxIBYTI0uZ9Z+V+cH1aBRxaKZy1Phrs0FKOfuKTvSdVaxw5V6lZayhmmAEjyQ/y76Gxb+TAb16Bt4mxMMLp/9nc1CiDWotD+OGIRrBGgKMsL5RNKCGOh3RjfxAIphFygfDSEc6ET4FUAwhkZX2r1CYAak6FLCY5F2p09BNQeIM/8ndU4MEP7c/HgmxS+HxYDwGAP4NU9nx2nuFEIsqSz74DLhkNZEsyY6TnG8w7+Daiubh43NJlA/eFe4R9juRBJBHCP8NvomtwNmtT+HHotosG0S98ZDXdsDxLfDI8Tzzf4EDMFWihN/eeZbMuhP0eZWiiiYBdlPlCBqRCQ5YxoouTuT1cA/rVF1Q0iS+Jdo2JAw6DUgnwfQbwu4bGwHTOXsdYsjJV+PScxIj/veGadHlhqKVa2rrFEYQmgK2KFwutcf2SVMnjx34j35MiuMonBBap5cjAhZ8CgQUQfoWWQQf/QPZRgvkl4hM1FGomkAzH4hyewE+hRke0ChmzaFtA42J7Z484qx1dGECsS34H5wri86N1PI79I5gXgXabPEWQYLypxy4FuFLRVHztOD8GbgMZz1c0yj2lxTuFDCEB7MgbBsXZ3n64iJJiw+nhu1dRHGsvtKR7AvePNpJfPruDCspq6fY12UJiLeTAsbimV9k8g8ZAo91YjYNjAaYnzKm97H8h20HRfOP/NrTuG3vPoR3mHl4EObyO4VIy9fjPpXPivoNIBgQewon+A+hbjEGMG5kkeHFoz8CzweBe6IOBmnFkm4UnFLPGIImEEBSMAwtfBI1WouJZQBF1Uex5RfjxBRrBE+qS8mIuaBTY3lD7IBnMBkTI4KwiKAChUjvtKGQY/RovB7g3+Q0+P+4RuVyoQDq6eqQCQKs4fDM71/y4JZAWSYGlNa1086q5dNvaXCHOWJEfEA1pNt/545usuW2SG6ZVwBFta2jtpk1MjtULkymDtb2WCJMn8P5efe+MNGRKy/sEx4M8u5hIh89WYESR/6us9S68TYzH1i5MfnBBeoxCDH4gmK0UGbF3r8shm5VrC375sH1PFdWIiQThQ4TJs2O9FN5vJPCAQTYIBlpWz7GZg9lL0WCGESzQ6w+mB+bHhvkGbYDaUW7afeegA4bkQZjTzr6OlfdXlhWTDLWk+vsggxTl0CkBLkMx+RQyYOKaVtaIIAMcaTR4ou0AWjWFzUkMAI37BnBd8L1AipjwEHrglmtoDj+7Hr7X8XwHbEHG8LnSWvrBnzbTytx4No0imBzawrCIFGEujwPsxKPHnzrSiFbA7EW0Dn1dPsxaY6LRRbA/xsDaerjwL7z4cWWtd+FtYrx44zUZd2clhonwQ8j6+cW/sP2UtG4jFwi1BdZDwNu5RsQDh0nAq6RWhDOL1mCYXRAIXLDnM8RXIQgXTNhS19xO58saJRcK544ODRIbHO0bMN/wO2pOlGgk5b8i7PId6/lznBd1ORgiAgov4To6e3qFAIj4IEyNEdHhB8RGOCQCh+FsIBwQHoyEiWOrG9qkm223a4BuWZ1DN6zIkrFkJ9PGYLdZadvBc/Tnf7xPG5dnUFQoug9rE3CYROjPUdvQQXesmSO+3WiV12jAu0Wa/6bdeXJvaPUfT2vgnaFb8abdZ3fwM9jAq7zzcjzgVWLwC9xy68o51yFKotYoqIkR2UAL913rskXlqw6YCDgI0tlLL+88xeZRt6h9DGAWwiYEZiwSn4HPMSr4blQnHq3h1fXtQ63rIAVMImTkwqFH+BQaQpnDDkRQamB8TgUp8GDFJpeifMfJQV4EEJr53jDIMxo2kRuGgQigDWL5+pAX5gy2y7OBsOH5qEEBtJEg4oTW6Gvnp9Kd6+dRNO8PbahVMIfA14QK569vHaLN75+h21fPEY2tpfaXoATfz+t7zooGuemaTD7f6Jp9NOA9I/z71v58un3VHKn8xvpdvFMkWb684/TZblffUl7l9RZwvD9vgTlg3Hvn2uzFqLXVm1YFBOnIMBuQjhzEQqtO5IILwgNHqBFZsPiOGl/pG8F+Q78iKONB1UB4eWpkCZ84d3t3DzWxjYwWVYytBLKgEQyfqrOumFG8t/J/mDa5GIrgD0H2Q7pKvwg7TDgkRMKPkumH2RdCZyOEqOEvoN0GDZ1ok/GcY0813dT7gEY5UVBFxWxezU+PE0Jkom8LPzeYqZcKaC+0E/3u7+/RoTNs4q7NkQZILeSAwEJDvbLztLQ7YaA5XDfemRZA66jJo7etynZXTBcfi3eBnoYv7ThV0dbZu5JXYd4Tr8LzlU412BowH7hz3dxsRHE8hRm1H+xZzGHRwA8Fk7Fg+BW0beDBSK3DV1ZR1yp+B/yGtNgwyk6OEAGGgOLF4RkOE0oPuI0uIYkKfMOpUUMjsoVOT5jiCw1hqiDg5aAGDGDBReMhWtFhAyMyAiH1BM4HIcaxEE6EjhFMQFSr223nq78PPwHPAW0BICKmNsb9QkvinodMO4ZCbCVMjBAxhtREd9s09gNuW5NL2exHAJONCI0FCDjezy+e3U5FFfV066osriAsEq2bCKhw2pj4m/bkMcGDad2iZBrkw7SQA4THc3uJiYW0FQxrOpopKPtxRfPitlONjW1dmC/F633BL0jN1COEhWH/XWtzMiDMI2t51cY+VVwrU3jhRWDgLTiZGKEOjjkEEcIB+xLtBtJJiR9+dnI4+w7B4ljjvKpQeXBAqbYvfAwBu0Dw5PdxAP9HKnuPyyVOPGom1PAQcAg6olt4eXgxLtYAngBBIVTShsLEgaAjHwq912CSQPhBLGgHkA01H+QFY1MJ+fkT14cCyom5xITAb2LYyzMl9dKfYWl2It24IpswbyD2ReOinGgKgSgctNzP/wpy1ElXAFy3Fs2B99DEFQ1a2WEGYmQWPFe8l4mAYxGQQdfmdQtTKDMh/CJy4DXhdl/cfqqTK7JbeZXXB4KGnHgLMYF+lj13rctNho8ggjACEFBEg2BGFVc20eniGulIhBcCmxNz3KFRycFE8WOhQ4oI0i5gX2MbWk/hoIN4qGEvJ/8IJFEIg6ULj0WtxfEBp30kVJIpC/iv6irlWBSFAxdfFfZTyYBrh7mEBk80gDn4nkCI9UvSKZ7vEfc1VRpiLKAigjD/9vmddKa4mjay3xDCvpgWUw3HokLB6IwIc2O4UmhaLcSCKYdOSbuOF0s3W6QECfndkOfEz/kfu/P6y2pb7uLF12SDF+HNlu9AriUfzE6ODEHsX5UL1JpoMYUKhrDATELXVjRetfB32OSYLgxkgkOJdg+MrI0WZ5gV8DHwsGGuIPJUXNUsodrunn5pY4BDjRocAgtcLI6jQxVkCOCwIoLt1kjKrhdB3Uc9BsKlHsv/hwHXBSGS++dlNHiiGyv6dmOOjrCQYLp97Ty696YltDwnWYIGIISW2vdyAU2Ga1s2N4m1c7skHCJDQdH44/8+7hUVGiKNaMA7idFFQpWJ+ic8lisc+FqoJPaeLBMyIhDheRyeV1F1s7GptQukOKms9R7GetdTgQTWGLvvXp+TEOSnPBwIBSIy6GCPcCPse6hgPFA0ziElGlEjDEiA2gbAy4I/ojrdCCeigkZ4EC8RJg9i4hV1baJR4FAjBwhZumH8Uv3tZvldPGPp+cefo9Xe3gB+F/xEbSdahX8Wk9rXt7SL1kOuVUt7r8xLsSAzjq5hGxvagQYV21s1P1WTD9c9HZcOAYVp+OKWY/Ti1iPSlwNtS6iQQPjxoJiLSo9BNEpiHFz0L4dGnIggMEVPFlZLq/iqBUmSMIr3jfPBFH33QAEGcfg87/oH5QjvgR+315DhCLTt+ND63BhEevBDam862OUIl8aGOyjS6S9mA+bWgyDhIUAgPAVABEy+XLhgbMY+EBq8DLw0pG5A4KBB2thXwLkC2YEGURAvd7LTi0GEYU/zJTCU30NR3hn/Uf5rBmQW58GnYo4py7g22OzwU3BdqAQQnmzrcin+B5M/nZ3p+emx7DtEiqbDPYw0W0B+EUg+IboD49q0mDaXCzxzRKd2HSmkp17fzzW4nxAE73Kitg4cC9P2bGm9TOwDv3BlbgIFcgUJXw3PZjTg0aHCQ6PlzmPFQgx0qYUvineMdUfzq77Bu/1IDvAiVDnzBhRirGNi8AMG0FEFbRpIi4YAQdxVRxTCeTnA+YwGJdaPc6GRDFGnKjbTEANHuwEakVDzgBzB/kj1sElSGxrTbOz8K+keqN35PMoFXgxcJq/Hb6AGhBaC845IV1d3n7SfoIce2mCwDiYfXnZSdKgkS+akxVBheT0dPlsuI6VD0L56/3UUGhwwpCFUwCR8e+8ZrkGLRGMiooXGvCwWGEycOR1AZK6YNfJjL+9hYjfT6vnJ0idDi/bA80SYetfxUglVY+wq9LvBM8TxYwHvCGby1oOFYk3AX0EWA4ix/3T5f/Eu31T29B5Ge/VThQvE4JcPGxHpxnCeEfFArYmsz8ujw9iAgKvJg3Dk8svrZIxXq8XCNrQSFqxnUwYEkggUf6JWhjDa2IwAmU1GJVXkwlNSnGT0UXf19cl5McwlyA0zAITzY0FCzYgEvqSYUGm5j3QGy2gfCCT89a2DLOx59OHrF4qmwG9GhATK9Y4EzJkDpxWhgqmJfhQHz5TRQ3deS8vnJYsPNh2AoKK95NWdJ+nN3aekCzJGLoTWw+AIuIexgPcOFYFsaMzth4roGiYI2rZQsYysDFTgvYH8IANIgjn/kCrDy5i770vKXt7DtBFDHh0/IKREoybHLEZI14YgiimD2necB6wFojW4todJg5ocbRWFFU1UWNUoDv3aRWm0YWkGm1bB8pvQICBEhztEi4xadK9ViYJaTU1rVwGNBO2i5lZB4JXQLH+yo4kazsbkQ6QJwItHbQ8BOVVQRT9/dhv92/3XiwmFHC5UnyDbWLcujY18LDYjtPnmnjP07NuH6D8/90G5j/Fq3qkEiIsU9fNldfTXtw9SUWWDhFYxXq60efB9jqVB8F7wnhF6Bjlg6iKaiMEuZAKbMY7Fsya2AvJKarhSRbb5INqc/shfHpYdvIhpIwaEXrXB0eHo+PlqqYkwYHBiZIg0eolmYcFmw4r35zPwMaqJ5Sk4OAcuHZ+wZ/H8sD96BMKEKattpkp27pvbeygtLpyW5ybTCq5hkXkLR14VJuVY5XicTK6PF5RF+RH5DU8MXQd/wVlwfVgn5JbvauF1vF09HAK+9WA+1XLth45DIN9kgHPh+sTWPlJAc5KiZDDnsWpcbwFBEb47ev9ECf1jxwmqbmjma4kUB1uNQKGo780TuHa832rW1JjDA+1SGfFhMuojNKLqnOPZq89dfZaF7Ju+e/A8NDRavTGp5d+wGft4AyNe+5TiImIAuGGJJrETWlzTLI4WamyuM8mfax6kFmA4e4e79sW+qClFJbsB5xMhTNTmaJBTndsOtvFRe4EAi+ckSKQnnkmH2sozyjNTgGDjAajtIRCA0QRoJEbuJ6YNk3siG99bwPXAf0CEDaYe8qzQZTbKGSBaJDI0UAgEuVX8sOHXqbzLQZkLEeY1tHVafCilyfA8SKPvleAJUu4b2bqAnybtXXzPTa2defwo/plP4NXhdKadGCogJEizwEMDMTDWEoQbDwkqt7K21cW1dzcLQRBUOGvUIeAYvBykh8NphUmByBO0QyKbZ3BSEXkCGSBAWoRvOiAPm//gauCT9DKxIeRqSHIk5B4hEK4BRTD4fmYT8A5tXHn1sr91uqCa3jtaQMfOlYtmQPoLRqwHSTB6CzQF7l80gHK4VHoATCtMtYAemajwkDkA3wxROByLEVUwvBLC/K/tznudD7mNi1df6owRwxMSCeKHDEHABUFQntt6vJPtybZP3HpN1JLsRK5FXLxd2R9mCbQJGr9Qc0HIcCt45BIvR20qa2YfcI8QnLf2nqFtbFotz02Sftky34bHM8LzgFP//ObDkjx4y6q5tG5JhpiCKpCCPjgLblIlMK4ZEcDThdUSJChnk7axtYPXkxAFphbSfRAFhNZQyYLvCIZgHKxj+VVc4RkpNyVaplrGO8b7xDNDH5WXdpzexYdgZMJu/La34M3HqpkYnoDww1l9fstxNqkC6EeP3C6+h2eNiq9iz7PmkH/aTu11yMMc51ogxDAxDp4ppR898Y6YGbjfR+5dL6kfnlEm1JqvbD9BT27aJ8uIeH33oQ+yqRIxoeaYSbJA2CWgwt/R47CGfb2S6kYxtSrrWulQXhlr/AHJlsa9A3h/eL94Nojcwd9Am1NCBGsNvm9sw3nRGv/i9lNH+N2v5sO8OgK6N1NCQlkVfio7OTIIPoJW2cXDwoNCn+5b1+TSgvRYCanCfFIdO3z3VMkzDdTcI2VR1vFKfKob8QFt9+7+c3S66EKfftzLqoWpQnQAx0GLvrz9GAtTi7SpgAxITV/IfhPMQwMfo2pYtaiQ754rphG4F1wfanloESdrirT4cFqUFU8blmZKCLaitonuWpsjk8pgYk8M5YMhWTHMEAbZRkAGviaeAWQBwL0iRH6mpK6V3///8qoeZYt34GG5TzmsfGMm9KybHJR0awhQVlKUtJTO0DvWBBF8N3CdRn6TKDDsRHj5U5blu5JxOi8tRmlAdANpIDBD1FPxriII89Nih1Zgb2Su8sORc+HFDf2WZ+H1UnAOj2ubCeBe4eddCIl30c2r5xKGJMXQmxjhHpoQBf4mADMafgaO49vxgJLHZTEaA3lBGVHPi/AmMWxcn5kR/pzM+8FLhb2N9gjFBFPWzzZ4Ch6u+YKAKuuNHkWWsR9v72NbGlpw48psIcOc5Ci6dXXuUAhZRR8LxweuyaIlXNMO8n7rWKNcOy+ZXL39ZORdPYtp2G9dIAigXuNsACo89A+/8dpsCddD+HHXYhbzdY57qbg/lgmj2RTAS37KSu/Bm6ZUDDvID8xNjvSDStQK1JRIQ0cCGpxNtK7igc42DAkeCt4qY0g48R3rPQqAT/VO0MA3Lz2Gbl6ZwzWnMqjzMPCOaLkHMTAS/Mblc8jKyzC3QATPcwsZcQz/weeQj8HPUvlUPmYDcP3oy47MXTjh6D6gyf/ke8Fu+WUNA109LkwkU69s8A68qTE03O0o4JcI5wz5RYg2wWadbVBrYcgbSKESYnhRzBylKOtUTSLCzS96QUactJqrA1lDjqFFTHxmfO/nGhUdnRamx7EJwaTg/UzDzjui8GnU38C1wbNTrlFOPyuAPu/wOxZnJ3DlVy8VoVYgMmUxGRCCdChrvAevmlL8kj1Nac1AQxzsSbE7Z9FL9YTcFgujen1DAjkkqMqyUi4se5JDGeZGcVKRrIfICyJTCF2aDEYJVUJLIKfMwPurQm5gAlw4t3sdvvP2oWVcFH/ONuC6+pngy3OSqLqhQ6Zs0CYjSKtBWJgfCBE7W96FN02pVH6xD8xNibROhhyoMdHqiZ58iGKouVSzBarQiXPNnyKMEFT+VGpzZbunwMr+7s+hv7ISYVmL9Mt4bedJeubNA7R5Xx5tPXiOdh0poMKKBtEekY5AsqOSYIGS31EOHSpYB6jLcmX44gZ8FIHHupkE4okwkfedKpH+MugINZE5hUuHv1pY2WRobu9GZ6XTssFLUJ+pN8CuBeBe0gjxMdjBBCGgNWZPUHYEVKHngquEVpDvExY3ebhg6JrdRwvou398Q8aiveGaOfTZO6+lh+64lm5cMUd8q6c27aMf/XkznTxfJakx6rHKeS6cSz3/hW3u62SIUClfZwVwX8hARj+NitpWTRoDt4NK08q2FH91ykovwpvEsLEpZBZmeLwkLUAOFPoBgxyzlReqsEnha1Q/AWUZ9ba7uLd73gta7LfsP0dPvnGAPv7BpfStT99IN147h3JSYyg3LYauW5pB/+euVfT/Hr6FFrMD3tzcyS9LziLnVIDlC7+B1coeCjy/zzZALNBRC+k/bE1qAx+ESCUjVJa9CG8Sw2w0GYXeHvIwIUCkrl6X5EHNVo0BP4L/u79z8fgUzSGCyg60WmRZediyH++DWhONXZ++dTltWJIuqR7o744YPgp8DcT//W1WunPtPFqzMFX6PggB+IzqeZRlrMHvMrAey+71nhht3UwB948ET9wjInIgykTAPSJJlBEhK7wIbxLDbjEyMbTc8QhgwGEMfgYHVBXA2QYRPncZEkZ8F+AbLlwtF6Duh0jUB1dm04rcJGn8wn1eOP7C9wEWGjjjajh3SDt4YLTj1F1mExk8gQoPeVPo7CV5YlrkhO8F43MxrmhiBCGqBLtwclDm+A4LDhBna7Zi5JWJ/Mmf0a754nVYgwYupHqM9ojGkmfohZG5UJ77qt/VXcY6z0wDGkOZEs4gpvMoj+Bi8E6I3vHzCuclbwaOvEqMAKRUTxaIQCENJCzEH0vKylkI1N+4Oinut4pPxfTjItIOIcanch9D+7uLirG0opxPzunxqWxxb7tAEiEMvnjsL1A/GUPrZgFwz2jAROMv2q20XBqOgcYwGo0hvOjV1m9vEsOBGPxkABliTnAN0k/hIYFCktmI0a7qwjrlFYMgiiDi24haXsjiAffymHfLm7FNziHf1eOVI4bO797vSsHIZzYRIA7IOmYrBMRAaojX4FViIPIyOSAdRHFCQx0YNWOWvmYIslsIIZDq5wC+yydqb6UGV4V2aF/P77J9uFio69SCc6I+HXkO/IZa1G2ixWQ71ivrAPVzVoKvUyvQ1oEhUC1mYxgvBilrvQPvagzpQKQdcCkwwSOeljT6aI7jzRBECBUhHRJO96cioO6iLsune193GdIe7o8hYD324a/YTwgyoniu7/dYd+Hc/Ckncy/PIuD2MFc73jF6J6rXOREQwve3WaAxvJoW4i1i4DU4MTDzZIAIFsZlghmFHKLZqDBE6PDpLmotrdTeFwR1ouJ5a+q5BLwNUNepQq5ogbF/48I1XNAWck5eno2Ab4G+3RgLTMmJc28YBzCtkRES6Ge18mKcstY78BYxoCrCcMOaMifdwMPCwAboAqn0B9Z+7LSDBc6z9hcBhSMJwZTPC0I7cr2nsI92h9imfCrb1fMM8iO5IPwjCp9b2X7h3FiP49XzzSYgWomBDuxcecrgCBrlBDKCUD4jUVZ4CV4jBt94BCIIkxJt3hmj+FVhmuIehPBm4Rt1QwRO+aoIo/tTLf384tXiuV6Elvf1PH4swZXtHsIN7eR5LtV8Giru7ep5ZzMMRkxU2ix995E1O5lrxvQKjDmy4CV4ixhBVospemRf7fHA758w1itGCwExapva3Fpj9sFTkNVaXQTXs6D2dhcRYHznT2VfPgY37D5uNKjr1f0vmGwXzjvyO7YPnR8Hy3f3l1kGNFwWVza42yUmcZEsT+jsxMiQZS+BH6lXEMsOUrCMLaS+oQmAPKBO1hLtXb0N/QMDRwrK693jD81OiBB6CqJbGEVYRxQR6KFj+A//hxOpJMyMDfU3ACPb1ibY4vxdNAMKb1M+3b/vcR2ex842wIxC5BEaAxOSTiYsj31BDJvFlMKLXksm9JbkJfr7Wazot600eE0MtHK7J5rH3AdPnDhfOYjW0dkOVfgUYeQFTwEdUTA4Fubm9rNZ6fktR2jH4fMyrtREwLNpaO2g4qoGdO28+Ny8j1qA2UoIFajwqhtbqaaxzVXf3NGHvDCtWgMigbGmuOKN5MVUZe3Uw1vEyAjyt5ngKGmtDFCL1DV1IlUA86u9c660tgOjgaPzzmyHZ+3sKaSeRaIwXEu+vP0E/fjpLfTu/rMyesagBimGdimtaaLfvrBLkgtHkkn9fc/rmK3As8D95BXV4F5eaWnvOQLzGX6GFkhbBpvojiA/dFbKUtZOPbwldXMxI47GSkCAG65qaMPX/VzOVDe0HT5TXKOpRp0tGEs4ZZkfBhovCyrqxJdCmDK/tJ6FBCMyjn2PqEnVTGOYlz95Zot0CTWJ5rj4t2Y7cLnotXjoTDk48jd+79sw3hQqDq3AvtGhgThgubJm6uENYgTyy5yD2Yw0awvUpt3otdfeyIvHlLX0wp7jhVzDaDzJLIMqtKrgQhhgG3/pvvX0zU/dSA9/aBU9/+5h+v2Lu6m9U5lVSvwOJgLIAE2JmhHrMG3A7/6+i+65YTElRjlncaxuYuB+KmpbKL+stoIX93DZW1Lb0odsY60VKUxsDP3Ju2NqY/HEpxreqI6T2P77xpI5sX5ojNEi1qgNMW7pqeK6w3wA5j/AkHxNza2d91yTmxwAgboS/A0twH0gqxbTiy3Miqedh87TP3aekNRzTCOA+TsAjOKHaYyffG0f7TlWSB+/ZRndsW6edFrCeEwjh9u5UoCAzBY2I/efKtnEi09xaep19d+XEuN0+LPvoMURxx6YgaugsjGkx9X/Ki/WyIYphDeIsSE2PPgTualRmm4SQL8LjDxY3dD+V158W1lLTXzTucEBfgswmsaVKghjAfeDSVRWL0yVvDAWFNrGJHl3fx5tPZAv49rClMQsTA9/aLXMxISBAzBpzWQaTWcTYBnAR3ry9f0DTa2dGMr/PJcO1qaLQgLtCzCgnNb8OCQTVje2Wxpbu4p4cbeydurgDWI8Mic5fCl6Z2m5SZgNSDPff6q8n53Tb/OqEmWLoK62qf3+VQtTTOi5NZmw3pUAaA/cP5xwEATDb2YkRjIJomnN4nQZonTl/FQRAs/BnK9UYOCH/adLaNN7pw7w4v/jok4SMsCEvxdTCGg1EzFiCFLpCioaIcPPc5nSBzTVPoaDzaI1cREO7dqCa5H65g5qaO3CqA+qf6HiYG1j21s7DhVIH+mrEaj9EdNHJRIVFixjvF6TkySDN7NJytt6xVm/0gHfCcMAvbVHBvd4gks7vrixp7ap4xyG+dfadoXnFR8ZjJy6FbyYo6ydOkw1MVY4g/wyMDc0nE0tgHotqmoGkTbzYquydggYuPfXm98/0415wGdrS/hUABUJ+nTD1EBBzz6tz/BKAPLmjudX0OmimjO8iBreE3X9/QNvnJMB2NxrJgC0LUZMT4sLRY+2+5W1U4eplrSPpMY5rciZ16Iw8BC62W4urmoCAeCMjXbUu1X1rZsw9xxMCh1XHqAt4FO9suM4+q7/mlc1KFuG4ZnCisZuzJClNXSL+UOyEsMR6foILyYra6cGU0mMNLvVfEdabJgMw6gF0AAV9Zgrr+s4L+5V1l4EnOxH77yf11xU0SijoOu4sgBtsfd4IZ0sqIapjLnzRsMJJsW7hZVNmi0DDBAR6Qyg1FgnhoX/jLJ2ajCVxHgoOcYZjplzJmMCQH0y8Z/jr+PNd3CIyfPY8+8clgWt6lbHzAPtMW2d3fTC1mMwFzFxfZOy5SLAEX8qr7iuD8MHISihBbBMFmbEwAfFTK65ytrLx1QRY67VYvz0woxort61kQJOd2NrN5XWtNTy4j+UtePiv/ccLzqz48h5stvQT0XHlQCr1STDj5ZUNcJUfkVZOyY2sRN+orhau9aAiQatkZMaiZFDvs9lSubOmApiwLb5Tk5KVAQmcu/r12ZGYa6D/LJ6OJpv8CLi2ROhbmBw8D/++tahnsq65isqVcRXAZ8wr7iWNu06CS3xPS4TzZvXNUiDfzxRUDOojqOlBYhQLcmKQ2s4Jq38F2Xt5WEqiPGZMIffh3FhmiNRrCYRhjxbWo8O3pg2ShubuMapa2r/w5//sU9UKM6jY3YCDjRa+J9+fT8ypn/Mqw4pWybEc1X1badKa5tleB0tQIQKM7xuWJRq9LOZQcB7lS2Xjsutdm+0mE1/uGFZun+Yg30LjSxHUtzpolo6W1b/Ji/+gstkAvUHKupa1lpN5vj5TEaEOHXMPkhq/btH0Iq/nRdRi6MS1IJurvMMHd2uWzISwkhrL060B2Fu+JBAP2tJdfMNrEXQUIwuDJeEyyHGB9hBenr94pTw9PgwqR20ALU8nKsdR4t7u3pc/8arENeeDLq4HD1bWntbYpQzKDkudGjiFR2zA5hp9fDZcnr8lb01XFl+gleVKls0I7+ts+fG0GC/mChnoJhKWoD9IkICKCTIbq+ob93o6huAUB7hopWUQ7gUYoDCD7CmeGzdwuQIzLSJCQW1Atoir7QOGuM9XoTauxSpruIHXn66qPq2eekx5khnkOQQ6YbVzALiiyTB2sZ2+unTWweb27u+xKvgQ04W8EVam9u7785MCDNMpk84yBHO5IgLD7I2tHR+oL2r9xpeXcmlWHbQiMkSA+Gwn4YE2r9x/ZLUIExFOxlSIASHnJ9th4v6WFvgoU1WW3jiFJ+j/1xJ3XWL5sQbkJkKW1PHzAGhWaSv/Opv2ym/rO4PvOqHXC71pZzl97vcbjWnx0c6NGsNAHKA4Zdgydis5rSW9u4Psais4U2Qd2RXIDQ8rhbRQgyMEYoJx//Najb999yUyBXXLUkzRYcGSdrCZIDGuRMFNXC63+HFH3C5XAdhT3NbV8T58vplK3KTyc9qmdQD1DF1gImMSCECIzuPFCC9B+0KMHsvFahxixpaOz+SEhtqwyQ7CLhoBXwO5F2BVGnxoVYmSvrg4OBdXT199zFxruNdlnBBv/EYLgjxoh1tqC1tNOsDO2IwKwxPspxr+bWsIdIToxz+2ckRMjE5fnSytTNqk47uXnpx28metq7em3nVVmXLZQO5Mr9bmp3wiX+5b73MW4eh5XWzavoASwCdql7adpyeen3/SRbAO3h1obL1soDX+PPMxLB/uXFZhrRZXAoQIYM5hqYETFTT0NxJ9S2d1NTWicE3ert7+zpYOzWw9YOsX0RJt6jygyb1j3K5zmwyptlt5kR2fAIjQwIpJixIGlAwzIkkul3ixaE22XGkiI6dr0bnlE9zmcpwEiZFf3zJnIR7/vVj6yUiojUYoOPygWQ+9GH/3Qu7yvm5f4hXoXvyVCGOtdGWG69Jz8pMDJfAzaUC0X1oNrSh4TsqdwRuMFQocrTKa1vpaH5lGxPlkyDGOmbUo0nRzsykaId49RjQCjUAanmQAclal2O/S3fGuhbatPtsNZtf63jVOWXLlAJjmT66IDPuo1/+pw3Sy03zvAs6LhkYsWPXsSL2K3Y0dXb3ov0AZtRU40PBAba/3bV2rhm+5FRGIaHtVMIgcHAkv5K2Hio8j5GN3ls1Lyl13aIUQmgM7AchYC7BXscn/79kmPlcnd0u2rz//CCbUN/gVW8pW6YcsA/fqmloizlbXLtobmo0hQb7X7KG0zEx0E/9/ZMl9Jvn32tjW+QhXoXZVL2Bs2weOxvbulakxIRKRYsKe6qAUylyrlhEecX1oSb+kZ+tnp8oLYdYKTu4D7hcIN+lp68PpEA3xD/xqv/LxZuSimjDW/XN7ZYjZ8tXpcWHG+LY+boaOvrMJkALw5fbA03x3I7W9s6ez/GqkX0sphIQyT2tHT3pja1dOUlRIZJucjlWzGgA4crrWtGXPA9Rqe9mJIQZgvwwuvjU/RB8ipb2HnqHScE/9iyv+iKXy4lSaAVYsKWts6dt/6mSVc5gf2tafATfG2qGqX2QvgiYHn52C23Zn0+/f3FXA5tPD/LqvytbvQpUeu80t3fHl9e3zA9nayAkyC6MmYrXCgcdUxK8d6xkkGXnu5izfQGzLzs1NnRKzA5oCfxIUWUjvXOwoL+2qeO3vPpfucigUdOIvT2uvtOHzpQt7+5xOWFaoZaZTHKajuFAP2vUqq9sP0FPvLavsrvX9Ule7S3zaTSg4e+tji5Xe2Fl41L2V+3o5gCiwlG4lIoP/oXFbGS5GKT3jpegDzl8pG9CYxxqaOn6MPsWQYhAyakn+QNwXDBoGHyTuuYO2s0/sPdUeSE7vyAEEsjUTu/TjbOsbjefKa7Jzi+tTcGgA2glR7Kjrjy0A48KjikqlSde248cqDx+hh/j1ciDmm5g0INdXInvqKxvi2BBTmeCGuEbY+pntJVxvaw41dgbn7LsXscF8oo2DhACclBW00rbjxSBFGhf+yyXOjmWcQvX9L/LSY1MnM81K8ZxwgnAwCHnG39wcvwb+hHFacGQ/exD0LnSevSvqOaa+i98xG+4TKoZ3ovAcI5f5/v6l/tuWuJ//TVZ8nD0kO7EgIBgdA+MNfv4y3vo4JkyJH7CLC7A9hkG5gNA4/Nn/Gzm9eGOgJgE9ikjnAEyxwrIjOAPLBiRVYRnueC9oz0DqSvFVc0Y6O88E+1RPs8fuci4A7hvFRhp4T/8bJY7+OQBcRHBhGE2MeUs1CdMJJAAoTLEktu7e6mxtZNq+ORsLvU3tXUhWQtqFfbm5aR6eBMbufxweU7Swo/dvIySY0KHzaGtYzjwzuEr7jtZSn96de9gVUMrzOJvchk5aMVsAKYFQNrHKi4LmCgprEGcNpvZYHWb90hfwvvu7HZ1dnT3FrE4Q2bf5YKxzKq5DMGTGABMKxDkFi6r+YRJbCI5zWajv9lksrNz0s9C1MWMa3f1DzayOsVgVwe57ORygst0+xGXgiguXw4OsD98+9rc4JuuzRYN2cVaT3fOFcAaQDtWK9eqL2w5Sq/vPl3e19f/H7wJlsCVUItg4kpMERDNBZPlo40LaR8gNIaBreKCnqNYHvV+RhJjJCBEoVwwdSzGCIV9h8gSCICRHlq4XKlYy+U/UuLCbrhr/Xwjcq3QaR81ii8TBOYHLIODp0vpb5sPDxZVNrzEq7/DRQaE8hVMRIyrHahF0Fr7lfnpsQtuW5srY8MikACCTHWcfLYCZgYqBfiRZ4pq6NWdJ9h8KsnjCuInvPlpLlf+MIiThK8TQwXU7cfYl/r83NTozJtWZMtwmWjEgqM2FWHs2Qj4EPAfu3pcdLqomrbsP0dH8soqOntcj/NmOKPox+CT0IkxHDAdoUE+kZkUuWjdonRaPi+JMMgDzAuQ5ErXIgipI0wJP6K6vo0OnC6m3ceKMIB0Hm/GoNoY9ykf+/oydGKMDkywjgDE/aGOgJXLc5KCVsxLpoyECNYiyBAYkHFYQZYrAQhNQzMg9bq1s4fyimvo/RPFdOBUSUtLR/cu3gVkQE87OKY6GDoxxgfGBEWHlrvZ7LgrKSY0mX0Qy5K5iZQU45T0djjqCGFLoyHvONMPVL0GNGDBVAIpkMRZUt0IItChvPLe0urG86z54FRjbgmELPUGnRHQiaEd0CLrudzHwnZ3YrTTnJsWQwsy4yk9IZycQX7ixMIfQXoBtMl0RLfwAqWxlX8bRICphHYZdMI5X14vAynnFdVSUWV9Qf/A4BbeHQOfbePiOdq4jhHQiTF5zI10Bu6676YlzuPnK1ngGhDMkZ6N8zNiKY3NrZiwYOkPAvMFAEEgrApZlOXJQs00gAZARxt84u0Nss+DLsYt7V1UUddMGN/3BF9XY0unEDUuykEn8qtaefudfBoQQocG6MSYPObFR4Xs+OWXP+TE8JNNbV1UXNlIpwqrqKCsDiO3S2txVFgQkyVQTK74SCdh3K3gALskMmKuDxOmYRN+uEkCQZcVeCWYUMa9hf+gXwwGkUCXXcxVCG3Q2NxBZbXNMp9dCy/XNrXxkQZKjg3jEkq5abGUEofBAEz0tV++2lxY0YB2GzTC6tAAnRiTx/y4yJDtP/7n250gAJ4g5hpE7Qw/o7W9m6rqW0WTgChIquzucUlvQhcLt5/dKr3egpgk6C4MogDo9IOUBQwgZzCSpN1gngxMgYz5+EAItM6b+XcwbhOS5RBOjgl3UGp8OMVHhAgZA/2tolEQPUOQAL/97d+93lxU1biBfwZTRevQAJ0Yk8cwYnhGpvAwDSyUiq2vjIWE6BWEu62jW8wd5JeBPN29Lmk/gPADEHyYXjgnTC2L2SwEwDo71/pB/naMskeBATbRPCCSlUmFJDlAfBsEAJgQ6hWBrNA0OjEmD50Yk8eYxBgN8A3gD4hLgO8srLLM29hgkr/4wGnkZbhXyVfeT77yRvFP3EKvOvbqMoocOwLoP4GI2Td/u6m5sLJBJ8YkMBWDOvscILBIoYCQTwRxvLkmR42OBkJoCGgKaBEMbI3vmI0VJo/6XT65iPkkJpSiWeBk4xziyHtohpFXAY2FJEArax0kAvb0TXqESp+HEjbRMRmEG2jgUymxTj8HmzboIANzB3a9p4SOVYtPBdRzo8Bkg48DEmD4U+SK1ja30b6ThfTy9qP0yvaTVFnXip5vT3IZllqtY2x4691dzbjREeh8LcoZZW3trKS0eAdlJUVLmDY2PER8AQgojCVoCtTsiCoNhWhhAinfJgTML/UVQUuBBBKuZY0AIwtaqLO7hxrYwS+uqqfCigY6XVTF/oyFwoJjKTcFfU5S6Y+v/HdTc0cj2mAwpZsODdCJMXk8+7nbv3LvbavupeMFh+lMyXE6cf4I1baWkL99gJ3iQYoJD6CU2HCKDnNQSBA67ftLKzkEGw1wF0ww/hz5BtwEwl/4EH1MLphOMLtgFjWzA1/T0ELlNY0yQFhHF7G5NcgaI5SyEnO55NCcpHkUH5FAgX7BbH710D///L6us6WnMKkKGvh0aIBOjMkhISQw9MAv/+XpqPgITBI6wIJuZrvfRU1tLKh1JZRfcY5r7/PU0FJF9S011NrZyPt0k7+fSaJJgX426bwPP0D6J4/wU6AF4DC7+vvF32jv6pEoVgdmjRi0skYKpdDgSHIGRVBCZCqlxWbwZxKFOyL5vH7Cq/5+FxMKafMgqj/99G/fodf3vvh1Pj363+vQAJ0Yk8P9y+aseuK/Pvs7o4uFz7MF22REox1Gb1TCra6+Xuru7aa2zlZqaK3nzxZqZvK0dDSzsLfzti6u7dtZiPuG3gJOZzVbWfMEiEAH+gWRI9BBjgAnE8LBZAjlz2B2rO3s/Nv4MPZ2BhGmxZzgF3ewgtEWYAukN/e9RD/567de4FX3cfG5vhWXAp0Y2oEI3qOfu+Orn7nv+s9Qe7fS0jwW4BMYDEjdUPKX1O/KeqWgRh8uysoLgSMPIUdRQrMY1UQhgLqOv4jgTwQLEw0a7JFffryIyYi5IuqVLTrGgx6u1Y5g1ggrc1MWsZnjGpcUgAgwC3If79vj6hEN0dnTLoSCFmntaGHzqJ2d5+GlnQu2tXW1yr5dfAyOxTn6WLso5AChJiYFAE0SHRpL8ZHJSbyIEex1aIBODO3IYL8iA/Z83yW3C4BOFzTGaMBa2e7+p6y5dEAr+dsD2RfJxLterqzVMRF0YmjHyoz4bDMiPbDrrySAaDkpC/F5LRaVtTrGg04MbWBhMizPSV7AwnXlPTJojYyEHDj0GBoJ/dt1TACdGNrg9LP55WQm5oqQTRVG+gla/YbJom/ARXHhCRQWHIUYM3wNHRNAJ4Y2JDoDw1JjwuLEAb5cIKRrt/pRoD1IwrL47mcLkGV8N5vMbv9iagAywwScmzwfY4Ohq66OCaDnSmnD9Yuylt9707I7ydV/aeNTQxtYTFayWuzU1FZPh/P30eb9r9Ab779E2w6/SbtPbqVzZaeovatVyIK2CxAEka2pANpH6lqqad/p9zBIHvp76xgHOjG04dPXL7l1xaKMa6ThbrJA7Y9Gu/rmGnrizd/QH//xU8orOUFms5lCgyMo1BFOJoNJtu85uZ1eee9ZOlt2koK4lo+PTCYjaxiEaS8H6CeCEPK2I29aWOv9mVfpKbfjQI9QTAyj0WDc9p8P/nLtypwN0qYwGSAiBC2x7dAbQgoI+t1rP07ZyfMowBYkgxioQLSrq6eLSmoKaMuBTXTo7B5Kicukz9z8CB+Xwts63HtOHkhd6eTjv/SrB1pLawoxne8hZYuO0aBrjIkRExoc/rV7rv90cIA9cFKmDUgBn+GZzX+kZ7c8Th+/6WH63O1fEXLAtIK/gsZCNAKi4NxoJY8KiaFV8zbQsuzVdLLwCP31ncfYcQ6nzIQc2e9SgEZBpJgcO7/fWlJTiIG4DytbdIwGnRgTY2l8ePKDd6/9Jwv0K8wRLUD7nZ/Vn/7CpNh88DX69if+h9bM/4BoHFdfD5/HveMI4PxorUZWbHBACK1beKOYVL99+Sci3AvTl4kzPdkIFva3s+aqbaoyHDy7ByN9YxgdHWNAj0pNjOykmFQ/P/YRJhOqtbGm2MJO9Wt7/k5f/9h/0dzkBexYt7mJpcWCxXwOSETsoo3L76LvfPKn9MrOv9CzW/9XtBC00WQAPwcaKiNhLnK2EJnCCPY6xoBOjPEB6VuQES/CpLmWtpgtVFVfTn989b/p07d8kXJTF1Nn96X5ByBSR3cbLc5aTt984L/ppR3P0Ovvv0j+tsnLNcywBDbjIp0xyJlKUNbqGA06McaHnWvm3JSYDIkKaWtbQFdTCz355m9pQdoyumHp7dTZdbmD/hmovbONFqQvpUc+/G167LWf09HzB1hzoFlCO+DcIwycFpflx4vLlLU6RoNOjPER5gwKy4oNT9Ds9NosNjpecIiOFx6iBzZ+XvyFyfoDowGmE7Jx1y24ke5ccx/96oUfUGtni0SbtALaB6SFE89YISt1jAqdGONjbmx4YiiTQ7N/AQF+mc0dONpJ0WnsRE9tcwFCtv90w0MUEhhCT7/1e7LbJq81spPnk8VkWcyLgcpaHSOhE2N8zE+MTDbA2dWSUQvforj6PJ0rP0UfXHG39KGYnIs8MXAdGBDhc3d8lfac2EZH8w+wltJODmi+xKhUCg4MwWSO8cpaHSOhE2N8LEqLm6PRt2BisJmy/chblBKTSUlR6ZfRb2N89DLh5iTOow1LPkh/fuPXQhatUSr4SqFB4ZQak4m5Fecqa3WMhE6MsRFstdgy2VHVpC0gmAitHj9/iFbmblC6p3ptglODtJDfvfZ+ybt67/g7k9Ia0GxZSbn4iv4ZOkaBToyxER3oH5wUHRYvI25MBDjBVY0VVNNUIdEjNOJBgL2F/gEXRYRE0QeX300v7fiLYrZp1Brwl+CAG40m9OjTZWAU6A9lbKSyfxHhDAyVVI2JgFr4fEUeC2u0lMtN+psYrDXcjX8t7U10MG+3NPxpiYChoY9NKXIGhaXzYqKyVocndGKMjUWpsVlksdjcrdVjA8KIDNjz5XmUGpspQ9tMdMxUAIR1BDrp+qW30Ka9fxdNYNTwShFCDnNEYpCEcF4Um0rHcOjEGBsLk6O5QtUg4HDOMchZSXUBxYSjQdn7pFCBtJEblt5GFbUl0p8DmmsiwGdCHldO8kLsrHdcGgU6MUZHgN3mNxfE0GISwbbvZQHFsDgxofFcc08fMRB+jYtIlLaJrYffILMGYoDIA4P9lJ00H4toAdfeSugj0IkxOpLCgiKi0eKtxb/AAAk9vciYHZSRApEFO31QBm77AGuNvad2UHNbk+R1TQSkuyfHZOB6F/GiU1mrQ4VOjNGRFRES5Qz2d2jTGFz6+nuZIIPsAPtPoyGlACnqbBZJf4sj+e+LjzMRQHhEtRIiUzDp/zxlrQ4VOjFGR056/FwTHG+tbRiu/j7el4hNsGlxvD0BjRHoH0QL0pfR7hNb5fcnapTEMehbnhqbiT45GLpThwd0YlwMCMqC9LgsTY63CkUY0Z4xM32/EIJdPf96Olt6ipraG6SBcSKA0Ognwp8ghi4LHtAfxsXwt5htcxOiUkTYtKaDzDQwFUEq+wx+rLHOFB8nDOY8ETDSenpcNrRcNi8idKvDDZ0YFyMhMiQ6JcoZK/F+7Zhuz2I44PBjjNp5aUto78nt0q4yERDRwlhZ0c64NF7EYGw63NCJcTHmxUYk2BFdmmhGVk+YDErEE2HbmdIx8BsWZ6ygwqpzMh/HROTA/QWww56VmKu3Z4yAToyLMT8pKtWADj1aw67wL7A/0NPTBeNdvk83oAEw1RiSGUurC2XANi0Qf4polSzoEOjEGA4TO6LzM+PnTsq3QEqI1WIVZxZzYOBzJgDTL9QRQTADTxUfJbOG3n0IR2cm5LKf4b+AF/2VtTp0YgxHqM1qT02MSaO+Qe1JgNAYaDtAJKilo2XGiAEYDSbJ7gUxtCQUgkzxEUkUFhyJTkv6xDJu6MQYjujQwPAkdr6VufE0QjGlTBTk56C65ip+qDNFDORs9bE5NY+Kq/LFz5ho2oL+/n4KDnBSYlSKgxf1hEI3dGIMx5zk2PQATAQ5ubQOJgabLVFhsdTQUjdjPgaAviPsI0nHpcr6MrJM4GdAq5jNJspNWYiL1kcOcUMnxnAsTInOECGHFpgMEOGBSVLfUivpFqi9ZwL4bYxgCHIj23aiyBR8qb6+PsLYWWwCIjI1cQOID0AnhgdYMBYlR6fRxXOpTgQ2YVggY8MSZK7vblf3jCkNpLDA38EIJfllZ3jNxBeChsyEqGQKD4lCQ1+csta3oRPjApxBfsFpyawxBtjuniwgkBHOGGrtaKbG1roZSw0BDWAGZrOfUdlQLl1sJwoGYH9nYBjFhycF8+JSZa1vQyfGBaQ6AkMjI5xRk2zxVgCNgRHJkeFaWlM01K4x/VDGqE2KTqXqxnJqaW+cMA1d1TIZ8dnYUfczGDoxLiAjNjzeAcHWklE7EvBJME1AKJMDuUpakvi8BZA0MjRWOi1VNVSQSUNDH67fPbPrQl70eT9DJ8YF5LIDaoAwXRoxBkRLoHNTftlpGVNqptozcC0gKZtGVFoL7WWW6NN4ULRMOgXYAuFnoI+GT0MnhgI4BAtSYti/GBjQ4K6ODhBhTuJ8amxvoK7eTn64M/N4UftjOJ+o0BjKL1cc8InuCe0fGN0kISoFzjdGKfRp6MRQEOBn9c/GTEeoObVEckZDHzvtaXGZMpwNwraY924mER+RTFX1Ze4RESdwwPkfUtYzE3Kwo8/7GToxFKRx7RoX7oDjPfmIlAoljTteTJeKujL5nCnAHEzAvH2suTD3nhafB5qGHXB8xUBsPg2dGApyokLjbXC8J9uw5wnY9oH+wWxO5VJJ9XkJ2WrJV/IG0NAXyyQFKRrb6mVW2ImASgHECPQLxjwBYcpa34RODAXzUmLSxfGGcF8OYM2ns3CdKDzs9lcu1WO5PCAHyhkUDhuJytgBN5o0EIPNSGi8sCAZHMunB0jQiUFkZuHNSY+fmsRS1LroRVfTWEl1LTXiBM8EMKC0v1+AtICXVRdqanDsd2u8lLhMzLjk0wM+68QgCrVabKmwxyeTUTsW4LwjrQTaBxEhk4aa2juArjJgWjE6X3lWo4k4KI2BGCCBgbnAfVY+dGIQRYc5IpMnm2o+FmDbI/0ceVPny09rqqm9BWgvjKZYXF1AXT2dE7argEjIzsX4u0ajCQmFPtsPXCcGUs2j0/zY4ZwSRxk1M/pAZCbMpYr60sv2WS4HqvYCHbSadThGZnYNiQ7hxbXKWt+DTgyiBbDDYfJcTkRKBWpl6RXHwlVWW6IMjjBDLeDQXmHBEeRvD6DiqvOazDoc4wgMxXi4uOjrufikjPg8Mdh8WABzYyrDqjBhosPiqKWjUbJtZypvCm0ZdlsA1/4xlFdyQtOYtqgcrGYbpcdJMAIDJETii6/B14mBpMFU6YMxMHUmj1pTY6j9+pY66Yc9EwDZoaxyUhax9ioUHwp+xMQYpOwkccBTuPhkGrqvEyM1KMARHeGMFtt6qoCaGkl8IWySVDWoLeBTp5G0Qpxpvi802pVUF8m84AbjxMRACgnMS3+bzHZ8t6z0Mfg6MZJiwxIciCJNtZOM/g3oYorxnRQfQ0tNPfWAloiLSJBrqKwrlQzgiQBTMDIkCgMkYBFhW5/r1efrxMhNjcs0WiyXlmo+FmCnw56PC0+k8vrSKTXTJgvcF/p/J0Qm0VnMuISB5CbQXopv4k/8bLCIOfpADp+CLxMDVbjieCPEOsU1Os6JiebhfLtcLk2OrzeA60BHJcwneOz8AdEGBg2vHRrGnVCIB3Of+9Nn4MvEsFvN1jlo8Z5K/0IFTDMMmAxidPV2zFjIFoDGwtwZtU1Vcj0mDVEyBBDS4rIpzBGB7rpreBV69vkMfJkYCeHO6ER05pmKFu+RANnCgiOpnR3exraGGdMYAJzpDBZyZNpiymUt6fBoAY8JjZNQb3JMRiDT+qPuTT4BXyZGdlRItH+Qf4iYG1MNjDOFqYZtVj+pqbUMy+8twGfAtSAH6vC5fe4JLMe/Z5hcIXwM/JNE1qr+9oA7eHWosvXqh08TIz4i2czm1JQ63ipgSmFCevQBr2mqFDt/pvpmACD/4qxrmRjvUzdGZJ/g1WN/TD6TEpshn9nJC9Di5zMpIr5KDBj8ualxWWz7e+8RwJaPcsbIHNz4wZn0Xl39vTQ/dQn19nVTcfX5CecDRzCifxB+xhwqryuma+asxuV/SNl69cNXiRFoNBrTpMV7EqOaTxbQD1Fsp5fUFIhpMpPUgM8T6Yym6NBYOnBmtyY/A75XCj+jJvaRUmIzKSQobDGv9omefb5KjNBgv5A0zCOBcVu9BUSDkKnagsgUO77e1E4TA20rJrp27gaZ8tilIbkRZMYzwrTO1Y0V5Gf1Qwcmn5hDw1eJkRwXkRgeEhTKtrT3NAa0UXRYvKiO1s7WGY1MQVsh03dh+lIZBR1loollBgcGyd8vEGPa0uOv/YKqGipP8OoyZevVDV8lRm58ZLIBQ+VPZp69yQI1rjMoTBzxuqYqTe0H3gTS4aPC4mT0kCPn95PFggEHx75/BAswiEJG3Fzq7W/je7Gt5tVPcbmFSwz2uVrhs8RAHpC3G91gSiGZEOkVZbXFMxqyBRBpMputlJmYS8fyD8r1TdQKDgc8KTqDSxh956GNoR/9wOL7U2LDNhkNhq28+Qkun+Fy1Q3Q5ovEMLIJMUdNBfEmUOMiHBwXkUSVDWUz7GMoMDM5lVSVJpkbfKJ4AJz2+KgkamwZIJvVRA/cuoy+/4VbUObct3HJJ+ZnxD4e6vB/n3d9ncs9XCQl90qHLxIjMtA/OAHtC5cyqvlkAJkD9VJi0sWmn8lurohCoScfRkjceXSzdHm1W2FKjn9NSA0JZXMwwpFIxZUN1Nc3QBaTibKTo+m+G5fQtx/cSN9/+NbQhz+06uaUuLC/8SFPc4mQg69g+CIx4oP8gyMwKnm/17NeDSxYfTIwAsZ2wjTD05kzhbYIaCxMjI8OU0+88Qf6559/jHaf2EImk52aO5pl2gJlxtnRRQFa1Wa1iZYprKhlcxBBhUHqcfVRZ3cv398gRYYF0c2rc+i/vnArLclOuJMPu+LTR3yRGImsLYJg+6M29DYwni1Mqe7ebmrCiIDT5GegP4jN5ie+za9e+BH9++8/RUcLnqdP3Z7FtfxNdLrkdXrkF/fR46/9mgVeGTXRj32h0do3QLDEqDQqqmjk+xlemYA4fX391NHVS0EBNkqKkawRDKRwRWNmvcGZwV2rcq+7fvnctTLb0IRG9hQAQopaOj0um2LDE71iwsGfQTjYZvETLXG27DT96fXf0NObf8UEqaCP3phLH7lhCQt4KMVGOGj1wlQKcxAdPreXXtj2Ah06e5CFu5MiQiJldqVBfixqPxKQxtXvor2nttLKBUkymeVI98xkNLAGcdFTrx/oa23v/iGvKlK2XJnwRWJ8duPyu+ZnJs6VRi6vE4NPj7Dw+6d2SM4R0jIgZFMJEAIjlUNYjxccpkdf+yW9uOMP5HQ00aduW0K3rVlAUaHBfL/9XAak1jeySZccG06rFqSx+RPLplENk3c7vbLzJSqvq2QfJJVCgpyEoT5h/WHonXcPvkYLMsMpJMBvWJgb5qG/n4Ve3XGC3jtS8C6v+h8u3nXgvAxfI4aJa79/u2vdx+LRoqukaXgfNtYYSPeuqCul1fOvl0jPVABmj40daIyyvu/Ubvrdyz+hN/c9RSlxLvrkrUvpg9fmUkiwP/W6+i/ypyDWIEg/+wjBLOjz0uNFi6QnOujIuX304vbXMcUxhYegP7xLzKzN+9+kuCgja50w6uPzofu41WLiazDT9oP59NSm/Y18zof41MXyI1cwfI0Ykc6gsK9/aN0DgXBIvZFVOxogwOgLcSBvN61ftNHt6I6wRTQANTPMGpABWggO9Zv7/kF/fPVntOvkCzQ/00afuWMFrV+SRUH+dnGQIfgTAbW/qkWiwx20fnGmTFG253ieXC+ekz8T4+j5w1yz1LGGSSIT74szl9c209/ePkzPbj5UxgQEKdC+ccXD14iRFROe8LnbVt5jhbB6ux3DE8hmfeW9Z+nanPXkCHBqJiXIABMMWge5Ti0dLdKn4i+b/5ee3fI7KqvfR+uWRNAnbl1Oy3NTmTQWzYQYCRwBglhMRurq6aUzRe30gSW3ijmI6y9nR/544T5eNNKWA+foxa1H6eXtxypOFVY/PzAw+Hk+fK+c6CqAlw3sWYdlGQlzt/30C38KkAEQvB6uVYCoDgT8y7/5FH14/SdoA9fCneju6vH44TxjGRoB9jxGDcQxnd2dUnufKDxKx/IPUFH1GRbeWpqfEUsr5iVTdkos2VUyjIgYXQrwm1xr0A/+9AZlxN1KD976iISZ0bdk1/F36bt/+lIb77aTSx6Xw1wOcjnH5aqCrxEjMiQo9PgvH3k6Cv2xpeV3mgAb/bcv/Yg6utvp6x/7L/mEEMJxRo86JPT1sc/T3tVK1Q1VdLb0lIyWfqroKDvr9eQIMlNanIMWZydTenyEmEpcS1MvO9RTpflwPYF+Nnpz7wl64Z1i+vkjT1FoUCgTsU+0VgH7SV/+1adOd7k6r+HdO5Sjrk74minVybXftbHhCdkYHKDHNfHk8FMFaAK0fL9z8DW6bvEtLNjB0o7SyqbRubIztP3ou/T3bU/Tq7uepi0HX6TC6l0UEdZG186PpNvX5dAtq3No2dwUinIGi2ZBhOlSGyhBI/Wu4Vcg/Gq1mKVR690DZ+i5t0/RF+76Fs1Nms/EQ0hb2c/l6qUtR97s7+rpeJxXdcqGqxS+pjGAjdGhca/84pGnbOEhkdTT2+1e7V1AM8Bc+spvPk1psewcBwRTPhOipLaQHdlOSoh2UEJUEGUlR1NidBiFhwSyX2Fm8iiNhNAOl5sJLGYSn9NsMojZBX+iu7eXWtq7KK+4mnYfK6LyGgM9fMdX2dy7kTp7Lsg+BmqrqCuhL/3qgZLWzpb5vKpV2XJ1wheJAS3582VzVn/xmw/8mAK45u5BqsY0PAoMjHDo7B564s3fUlxYAvpR06a9z9LHb05lbZAqwo9/qtBOJUAKlGPnyujE+XKqrG9mQvSy1mRTzmBnnyaIVszdQBuX3y69/NBS7wk/ewBtP/wm/b8nv/oOm2438aqpsd9mKXyRGEAQl8cXZ6746L/e8z0Zpa+LnVykWHubILDV8RNWk5Kf9K+/vp9uXOnPjnQGdfd4z+dBe8Nf3z5IOw7W0jXZaykiJJbCHOEy+HRUKLq8xkhOFUwnZfrjC1A0jY2+8cfP04EzuxCShSl1VcPXfAwVaPJ+o6qhPOD9U9uXOAJCTSmx6dI24O2MW/gVg2wfofUbrcrvHnqLosL62LGOnHItoQL+QUdXDz3+8kH6xsd/Svdc/wDNS11IGfFZFBceT8EBDq7/B6mnr1uuzRM4NsAviF7Y+hT7P3+FlniOC3ryXdXwxSRCFTCgv8zkeOBHz3z99Lce/yKbOXslVIrh+/EJs8YbEIOJBREhWbvFj7UV89SLigq/B43hZzeKT9XLTjSmHkMYtsfVLakxaFfx1JY4Bm0XVq4snt/yJL286490+7pcg9lk/ApvDlD2unrhqxrDEydZSP9eUVfa8O7BTclnS0+EDvT3UbgzSobxl4ZA/ucNkxph2l3Ht1JwUJu0R3hLYwD+ditV1TfQicJaum7xTWOEqpVp0jDwM/pu1DRW0c+f/wHtPPYc/fNHV9NNK+bSoTNlkQ0tHUd45zPKMVcndGIogPbYzYLxZkV96frDVeeidhx+g4pLT7Jp1S+h1QC/YEnFUKJLvOcUtB2AdNuPbCano8PrxICfEO4MpH/s3EvZSUsxx57cmwoMCIdGPPTxRoPiyzv/Qn/4x48p0L+W/uW+DZQaF05Go4Ga2rqMJ85X1vEhbypHXp3QiTEcbUar7SPZn/hxsn/OejpbW0Sb975Euw++RsfZzGrgGhQCBicVo2cgTQMmF8iC9YCqXfB3IkcexNhx5J0pJwYEGNObeZIXEa9IZxCVVtfQyYIq2sBaA20rcKqRaoKxo/aefI+eefsxevKt3xL7XvSJW+fRJ29bSXab0rLuZzUzadpo38lipJS/oJz56oROjOGwG4ym+2OvuSMpbM61FD5nFUUvvZVMCTlU3tNBhwsP0ZbDb9Hm3c/RsbzdVFyZT00tdSx0fTLQgXQOYv8En+gTAdLANAFpFOLgU6m9AW8QA6fu6e2TCBfMJxBCBXgSE+6gv2/dQYmRGVTbUEZb9v+DXtj2BP3l3UepsHo3pSb0kYv9jtqmdnIGB9KyuYlCMDuToqunj559+xCbZK0YBOGqyYsaDeNXab4Hf6PF+taCz/1+TUjaEupHLJ8F28hCzoShgb4e6uGatb2miDqYFC0VZ6m7poD8WJCC2IkOtFgpMihcxquNjUiiUIfS6Sc4MEQIA1MFDq1CFCPZbP70rUcfocTYCrr7uqVTEq5F7f7ka/u4Vi+hR+5dRxmJEdJKrgIC/pvndtL7Z+rJEOgkc0wGGa2sAUu20Q+/8EE2t4Lo+LlK+u6jb/Szlui4a9384I0rs6m6sY1eeBf5WhWv8Wnu59IiJ7xKoRNjOC4mhicg0EwQIzSBe2rgvp4u6m1voq7mKuqoK6WOmkJytdZRH6/rZRJRZwvZBgbIwaQIDnBK6DOAHVvkTgWz37Lr1Ht0/Yowun3dfCbG5YeK/ZgYL287Tk9s2kfz0mPpOw8qaeOqVYW+EwdPFNCvt9VQ7mf/QP5hsVR7Zh91vvwV+sHnbxLCIoL1y7/t6N92MP9FHMPnXM8kqWftg8EOfsEFiYRXNXRTajj8DWbLp2JX3B1nDY6gQQ/ndAgQMjadBvpcUlC1mCHozhhyJGRTeNZKisy9jqIW3UTRS26h8CUfJMf8D5A5fSn1xmVSG+9XY/OjUjZxzjJp6ivP0bVzoti5jZi0KTVarQb5jw4Lhh/Apl4jzUmOooRo59C50S6Btor3ztRRxJLbyMgEb68pob5zW2jDkjQmPmtILmGOAON7RwpsfNynufyeiYVGPTjcaAO66uHL7RijgZ+HwWxgZ1QzWGIG+5korh7qZ+3R39Mp30EqE/sadiZYUEwahWWuoNhFGylp9b2UedPnKffuf6dFD/yYHPE5ZCYQcHLK22wyslnG2otreE8gnSTCGUAblmZIbtWrO4+Ln2Hi/eGUw9SqqmviX+Rj2ccZUiUecLGjnR4fTrnpsem8iNEHMSwnIlE+A50YF8HAknKxsEwOOAUThskhpIF2YT8EpOnrblMKO/N9Xe28vVsEfDLA/m/sPk2/eHYHdfb0spM/nFS9rgEmRiY7z/7sE9TQi+8clB53cMx3Hz5H/7vpIIUtvk003WhjXeHujUykxVnxWLwRf3wNOjGmHRBiFlJ8orV5sJ+d8LFnOFJCrxdrE3aCaeeR87T5/Tz2CYYPeYNs3OjQIFo9L4n84nJoU14vfePXr9E3f/cG/fqNfAq87ksUv+ojNDBOZjG0DIbCYX8jjRcnngP5KoNOjJkGy7yQZBSAEAiRwilXQ7wAzKKUWGWaiq0Hzkra+EjyoK/GmoUpZDd0U/q9P6CBdV+lwdVfppwv/ImS1twrfpLS2gLlhqF3DHJeFejeiu6xXLDT6Ky9iqETYzhYAKamkW1CsBwjodDAxWbDdGfu9SPwm+d3SNuBzXLB3EKXXEScYFJVN7TRwdOlZDUP1xou1hrJ8VEUMVhHHTVFlLTyTopfupFsgSFixqm+BQg36Opi86tH2j8C7EgHsVBjaye9tvMEfBYMh3NFD4VzKdCJMRxWg8FsNyA1fBSn1Fvw1AYqUHu3tXfTifxKyi+tJYwHpe6HCFN6QriYS8bgGNp+uJC3D9cquHw42nOTo6ilhB1wBAd6u8TvGQlwrrS21fWfj701+Pw7R+iJTfvpW79/vf/A6dK/8+afK3v5FnRiDAeaqU1oq/C69cCnR5sBhkBAQt9IbsBZbu7oYhIMUke3SzSACtj/gf42mpsUSmFz11BhZyAdO1sqRPDkM0ykmAgHdTZUinYaC8oxg7vPl9d/7Kk3Djz20tZjvymrabqLV2Li+wZs9TXoxJghwL5Hm8GgwUTdSDsfAWiM4vI6MjjiacAeQh2d3cP8CAjz3NRYcrU3UeTyD9NzXNN3dvWweaUkOQIwtbp7eslotgkJJwA88We5fJbLF7mghXtsNl3l0IkxY2BimCw0YHNQXWPbkAMOoQYBUNvvPVFE4YtvpkE/JzU2t5LnjExor4iLCqH+mjyKXnwj1fhl0WN/3yrHYaQP5EmVVtXTtoPnKSJrufuocaHLggf0hzEckEu1wvUu+FeQeBiYMJfySutZQygDFfizOYT5J17ddoRO1Zsodf291GN1Un5JzbD2CmgMf7uNrAPdNNDbQzn/9H/pYGskffPXL9Mzr+2iXz3zNn3r0a3Uk3kbE+cG8S90aIdOjOEwG0wmK2py1LzexiD7FtELNtDR8i56Y+dRKquqo237TtH3H32d/ravhjLv+R75hcZQWPZq1h4l4nRLazdrDuREtXV0U7fBzqaSmWwhETT/M7+g/hX/TNu6cul0yPUUc89PKOuurypO+TTcz9WEyTW5Xv0INdkDPxu38sPBJqs/C5N3Q7eYMdYeHE7m0ATavXs/bTtaRsfqrdSbcj1l3v3vFByXQf09HRQQkUh5+7ZSe20ppSdEiBlVUFZFT7++n/oSV1P0ko3SWIcs4JCUBRSZu5bCs64l/7BoJZ9rHFIgLaSzroRqj7xVwPs9417t8xgRC/F5JFmCwnct/dIz8VYWWDSCTQeMFpukh/T1dJIlwEFmJuVAv4sG3dMFmFjg2yrz6dxLP6Lg3mrCuFDNLiu1trVT4uoPU8rGL0i6yaXAZLVT/amddPJPX9o8ODCAYXF0MHRTahYAbQwQUFtwmCQF9vd2DpEC6O/rocC4TFrwud9R2Id+QkG3fp9yH3mW4pbeLMfqmHroxBgOJTiklmmEmnA4+gSWBiEAnHVnci6FpS8ia6CD+rvbZZuOqYdOjOGwsu/tj9qbRoyvNBsA0oAgKCARIk0mq597q46phE6M4XCnvV4htbA0l+sawxvQiaFDxyjQiTECEvPXK2Gfh06M4bAaLQH+BuPFc13r8C3oxBgOt4+hw9ehE+Mi6KkTOnRijITdZLGakA6uE8S3oRNjOGxGi92I0Qd1Wvg2dGIMx8DoLc86fA06MYbDZjSZDRp6u+m4yqFLwHAEIt1c+nzrtpRPQyfGcOimlA6BTozh8LswcICuMnwZOjGGw2a02vip6I/F16FLwHAYdEWhA9CJMRz+Jru/+6sOX4ZOjOEw6qlSOgCdGMMRAOdbhw6dGMNhNZh9bioIhjhWunflAZ0Yw+GHwdZ8CTI3hsWPDAZzAC/q44y5oRNjOGwYtMzXYERlYBJVqTtYbujEGA5/TCjpmxhr6hrfhE6M4fDDqIA6dOjEGI4gI8aUGhrr1SAJhQaTmT+56Fm3PgP9TQ+HFePEghAYdM1osZKro4W6Gyupp7naPRzmlWuGw8k22fz5k8k/cgonHcOgE8MDBqPRbrIHySDL9Sd30Kkn/42OP/p/+PNrdOJPX6LTz3xDhsVUpiK7ksAkGBygks2PUsGrP6OmvN1kZF8bRcfo0IlxASaDxS8QNenZ579HxW//kUKzVlLOAz+m+Z/7Hc1/6LeUcvMXpbYdnIXDd04INgNtziiZS6OYCXLqya9TT0v9Be2hsF2XBzf0B3EBFhrsDzj/yk9kSP0FD/+e4lbfQ/aIBLL4BZE1OIwCYtPZ34D8zJIADnwhTRaRcr0xy++ktNu/TPP53vycMUyOr1JXXTFZg8LIaDQH8i6+F6seAzoxLsA+0NsT4EheQFn3fI/M9gDq62yVWY+GRiLHJCyzBgYx+TynC5gIIDx8JrRbpN39bxS5aCOd+eu3qbe1jgzsT+m4AJ0YF2A0+QWZEzd8ki0LAw0wEWavgwpNgQBBAA30XTzj67jg40D0/u5OSlj/ADlSF9G5F35Ag65Jnucqh06MC2ju724723T+wBXkXF+GSSdTCnRTyk0Pk19EIvV1tbo36AB0YlzAANvsvyzf/nRvd0stk+PqH78WmgNtM6m3PEKWACduWO/w7oZOjOHY0llfuql63ysy0aMvABNkwlcxmMzRvPg1LhmywcehE2M44Mk+2XBm1wDmwUOIc1YA1+EVf4cdeLNd/BTDgCsoKDDwuxaLZQ9v+C2XVNnFR6ET42Ic62mp6+pDQ94scb7F5GG/B9OKaU9Lgf/hWcAto6S3QEOYbH7Sut9RXUjnX/0ZWQZ7KTIykmJiYsKdTucXTCbTu3zInXKgD0LPv78YKTZH5EOxK+40izk1gxPHo29IR3UBnXnmG1Rz5G2Z8zswbo6YeRDyxtPvSZgVE+Sj0RFzdist2lYyWTAxPgrva7LKtoGBPurvbKWOmmJqOL2LyrY/RUWv/5IMzaUUFhEpWkkm1/fzI7vd7uzp6bmtv7+/jC/luHJFvoPZGo+cSTwcseADv8954Ccy1/ZMEgOCiontJVerpYYq977EBOijzA9/kwJjsyj/xR9SX28XO89fpN6WWpknHO0Ufd1tMiVyf3cXuTqbqbetgXpa68nF+/R3tdAAE2yANaKf3UIBgQ6y2e3yc+i0pAIE6e3tperq6oa+vr47eNVuZYtvQCfGxXgy/Y6vPJCw4ROXPKn8lAK1OGsOpcYfoKI3fk0Np3bSwn/+E9Ucel1SVyxBTuprb2YSsfnXz840DUgLvYmFG1MaQMjx3Ww2k8VqI7PFQibJGDYKGTwJ4Qkc19HRQbW1tXt4nxt5VYey5eqHbkoNRzCbHV9Ouv7TcfaQaKmdZwPgYwz0owFukMJy1lJvRzOV7/wLmf0CqbNwHwXbDBTkZyVHUDAFBwdTUIiTgoIdFMDLgVz8AwLJzz+ArDa7kALzhYMKYxFCBbZbrVZyuVzxrD0KedURZcvVD935Ho5ws39Qsj00Tmn5hvhMIDzTB7RYD0iLdfIND5E9NJYqdv6VbH4BTIIQEXojawll0htFqFGgZdSirkOZDIKCgmBZ3MvFZyYV14kxHLF2Z0y4JSCEnVYzme1BZPYPnlWTzMsk+H29lH7bv1JAfLZ8V4XeG8B5bTYbykpeTFLWXv3QiTEcyf7hCUYQo7XkJJ1/9X/o9FP/TpXvs9MLwZs14ds+JqyDohZtpP4+xdzzZmgZvgYTA6OILFPWXP3QiTEc0baQKCrd8r+U97fvsiFlIP/odOppqWVp7HfvMjvABhE72Ebq6nFRTU0NdXZ2Cjm8QRBUCvA1GPNkhQ9Ad76H47bupurVSKibe/8PKXrJzeRIWUjO1MVeM1UmDUSp3O0UVftepf6as+QfGEitra1CDgs71yhTeb2SbczmWkdHRwkvvqSsvbqha4zhCEanpKx7/5P8wuKpr6tNQrb90tfbW2ABFiEeIcio/Y0mJoFFaalmPwf9tbGuo7aY8p77T6p5/wUKCQ2TSFRUVJQ0zNXV1VFbW9uUaw4THHuDIdS9eNVjdhjNswePZdz99QcTNjxAfZ0tvDiFjweCjvOJwHN9hPQMFnJJ0+ACp1pmc8LnwKA41Wik6+vukAa6roZy6qg8T+2VedRWfIyshj4hhd3uJ7U5AF+gu7ub6uvryeFwIJo0tO1yAJKhsa+qqmo3n289r5odcWwvQifGcPx3yi1f/CrCoVPRuIdGNhnljwWfJVRGGeljYXe1N1EvE8/V1ki97Y3SU9CFZbRas5YSTcXm3ADvO9jfS4N83GBvF5kNA+Tn7082tElgghvGSJMJ5Ojp6RHNERERIb7B5ZpVHsTYycS4jlfNLofLC9CJMRxfS1h3/4/T7/qa5CVdChTzB8JI1NtaSx01RdRWfobaK85Rb0u11P6ujmbpGGRislisZml/gEBLYRIZ+a1gHUbNNFt4u9GsmDLQNAwI+njCjn2bmppEe8DEmipiVFZWvsbnut29+qqGTozhuDsse82L8x785aS7jEraBvsCaJVuPLuX6o5voZaCQzTY08b1q4uduUFxitEQZ7VdSMsAGQDVJxhLiC9FuLmGp9DQUCQEXhY5cG1dXV2Ifj3D57nfvfqqhk6M4ZhnD43fu/TLzwSYbAGSijE2WNBQuyN7lbVEd2OFZMDWHn6TeuoKKcBuI7ufP5m51ldre5UEqpBejrBOBAhzczNrpr4+Cg8Pv6zfwnUj6sW+y3/x4jeVtVc3lDelQ0WNq6OxpKelToR9LKBPg9keyPuYqbnoKJ19/vt06JcPUOXm35K9s4ZiY2IoNDxS8pMsbOPDLALgCKNASL1JChX+7I+4XK4p+S0QjOGUBR+ATozhaBpwdZcjAnQRMbgGRtsBwqautiaq2PMSHfvj5+nMn/6FWo68SmH+JoqOiZMEPkSZPAkwHSQYCfwmsmkBkEM11S4FOBd8DMZaLj4RstUb+IYD0rwiMCbjmpC0JWJKoR0BZEACX2vZSSrd9iQVv/lbajj0KtlcreR0BFMwk0EVwtkEmEBo9MO1uVuuLwkgltPppMTERH/2Mzbxqgply9ULXWNcjHOd9aVkRIMaO9OdDZVUuv0ZOvqHh+nkow9T84EXKdjQSXEJSeQMi2An2jqkHWYboCVAiv7+S4+u4hyIbi1YsIA2btyI0QqTlS1XN3RiXIyirrqygZqDm+jkE1+jE79/iMpe+x8yNeZTVJiToqJjyS8A8qH4DLOREJ6A44/rvFRTCsehJX3OnDmUnCyciJANVzl0YlyMgpaiIz3nnvka9Ra8R077IMUmJJAjJFTRDkyE2U6GqQAIAVMM7SGxsbH0mc98RjQHwydkRifGxRhke3wwJjaOwiJjyGb3ZyIoDqivEAIF5ld1dbWkljz++OOUmppK+fn52KVadrzKoRPjYsyz2Wx+qglypZMB94Caf+R9qARQNQM+sW97eztauCXf6uabb6ZNmzbR9ddfL2km+/bta+RDTytnuLqhE+NizGGNYbhatANqfgg+gHuC8KNNAi3Z8B0aGxsx2AGVlpYKGWA2Pfjgg/Tmm2/Sc889Rzk5OXLsCy+8QCdPntzBX/NkxVUOveV7BLjm/N+oqKhPI4X7SicHtADSQqD91HAtolQoWAczKSYmhjIzMyk3N1ciT2lpaZJf5Yn9+/fTPffcU19cXLyRFw8pa69u6MQYARamv7OwfBj5Rahdr2SA2CUlJfTwww/TRz7yESEK+m6oJSwsbNz2FzTqPfvss/Td7363is/zeV71qrLl6odOjIvxhMVi+URgYKD0Z4DgQMCuNO0BEkCwYSbde++99JOf/GSodx+24ROAJkEFAB8C5hVyouBjbN++nV5//fWWgwcPvsOm1/d512NygI9AJ8bF+NclS5b8DOO47tixQ4QoJCRERsq4kgiC60YS4fr16+ns2bMs232VrAXNXBBYwKcNvoe/v78BfkhnZ+cgO95dDQzWDueYLBjcGePX7pUT+hh0YlyM6ISEhO1//vOfsyA4jz76KG3ZsoVaWlpEgwQEBFwRWgTXjnDrz372M3rppZdqNm/evIFX13EJ4gJ14Y/d3J+wGbu4YPYY7IPvs2letWmHHpW6GNVlZWVf+OxnP1uj2tgwK7797W9TXFycEASmBswOADUzymwCrgemEcykNWvWgMggAi6ynksRl3NcjnI5zGUXF2gHjDJYwAXk8GlSAHoS4egoampqev+VV15ZzESIRhwfMf2HHnqIFi1aJB1/UBsjxAmCwEZXIz0zSRT8LjQFSIEhdb73ve/JdT/22GOdfK2P8S4Nyp46JoJuSo0PxC2/kp6efv+DDz4YjcgOWoABNsUljMkOKu3Zs4dYy4g2QR8IEAc+CYQURTW5vGF6qUTEudE+AecZy1/+8pfpG9/4hhCY/YzCgoKCxbw7RnjQoQE6MbQhl8snExMTP7phw4aEu+66i/hTQp4ATK4jR47QgQMHaNeuXXTw4EGJBsGpRXHPNyFaBQVkUQGBVgV7PGAfT2B/FPw2UsuhuRBpwnWBFHC6gRdffBFRqaeZNA/ICh2aoBNjcsA8dTezcN+elJS0ZOXKlfEQRDSMZWdnCwEAmDKnT5+mQ4cO0bFjxygvL0/8EhSkXIAYEGJVo6DADMMnCKB+glQAPmGuqZ8oIAT2iY6OlkY5vha64447aPHixXIuANpj48aN3Xv37kXDHFqtdWiEToxLA6p82FQLuayNiIi4Nj4+PikzMzNk/vz5loULF1JWVpZM3YX2EAgxCAHzCyZXUVGR+Cf4Ds0CEwzbUfNDC6BjEKCSBdoG0TC0VOOcTEpKSEigjIwMdB6SoIBKShVI73jkkUcQPPghL36by1U/5M1UQifG1ADNxylc5nPJ5jI3KCgojcnCcpsYxcXAfgrxsqRgIOUCo3egqKka0ALutG7ROAD8FGgF1V/RAkz0gsS/n/3sZ93sA/2MV32Pi89HmSYLnRjeAaQY7QXo0QTzK40LhtBPZMLEsQaI5ho+mLWJv9Pp9A8PD/dnbWAPCQkx87IB3UjRqKi2m0BjwKmHfwIigSz4DmcbBYmA7FwjGDD4/vvvV585c+YAa51f8+9t4XJltEjOMujEmBmgXQHEQYEHjwIShXGJdX+ipxw+w5gIDiZEGJMhgD9DVC0CzcIE6G5rayvm/ZDc9w6Xg1xOcdFxySD6/2o/AYZZH+n/AAAAAElFTkSuQmCC"/>
          <p:cNvSpPr>
            <a:spLocks noChangeAspect="1" noChangeArrowheads="1"/>
          </p:cNvSpPr>
          <p:nvPr/>
        </p:nvSpPr>
        <p:spPr bwMode="auto">
          <a:xfrm>
            <a:off x="1854631" y="3913247"/>
            <a:ext cx="978122" cy="9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2" y="-48010"/>
            <a:ext cx="837878" cy="83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6" name="Group 1025"/>
          <p:cNvGrpSpPr/>
          <p:nvPr/>
        </p:nvGrpSpPr>
        <p:grpSpPr>
          <a:xfrm>
            <a:off x="1890928" y="2523617"/>
            <a:ext cx="3655269" cy="3816049"/>
            <a:chOff x="1890928" y="2523617"/>
            <a:chExt cx="3655269" cy="3816049"/>
          </a:xfrm>
        </p:grpSpPr>
        <p:pic>
          <p:nvPicPr>
            <p:cNvPr id="15" name="Picture 15" descr="A picture containing room, food, computer&#10;&#10;Description generated with very high confidence">
              <a:extLst>
                <a:ext uri="{FF2B5EF4-FFF2-40B4-BE49-F238E27FC236}">
                  <a16:creationId xmlns:a16="http://schemas.microsoft.com/office/drawing/2014/main" id="{25701EE5-702C-406E-8EC1-9A853C8D4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90928" y="2523617"/>
              <a:ext cx="3655269" cy="3816049"/>
            </a:xfrm>
            <a:prstGeom prst="rect">
              <a:avLst/>
            </a:prstGeom>
          </p:spPr>
        </p:pic>
        <p:pic>
          <p:nvPicPr>
            <p:cNvPr id="3" name="Picture 3" descr="A picture containing drawing&#10;&#10;Description generated with very high confidence">
              <a:hlinkClick r:id="rId13"/>
              <a:extLst>
                <a:ext uri="{FF2B5EF4-FFF2-40B4-BE49-F238E27FC236}">
                  <a16:creationId xmlns:a16="http://schemas.microsoft.com/office/drawing/2014/main" id="{44AE5D11-FE9C-4CA2-AE12-B9F2FF1E3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837473B0-CC2E-450A-ABE3-18F120FF3D39}">
                  <a1611:picAttrSrcUrl xmlns:a1611="http://schemas.microsoft.com/office/drawing/2016/11/main" xmlns="" r:id="rId15"/>
                </a:ext>
              </a:extLst>
            </a:blip>
            <a:srcRect t="14696" b="16952"/>
            <a:stretch/>
          </p:blipFill>
          <p:spPr>
            <a:xfrm>
              <a:off x="2693821" y="2641397"/>
              <a:ext cx="2080962" cy="1493281"/>
            </a:xfrm>
            <a:prstGeom prst="rect">
              <a:avLst/>
            </a:prstGeom>
          </p:spPr>
        </p:pic>
      </p:grpSp>
      <p:pic>
        <p:nvPicPr>
          <p:cNvPr id="1024" name="Picture 10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498" y="3551011"/>
            <a:ext cx="1489400" cy="2379124"/>
          </a:xfrm>
          <a:prstGeom prst="rect">
            <a:avLst/>
          </a:prstGeom>
        </p:spPr>
      </p:pic>
      <p:pic>
        <p:nvPicPr>
          <p:cNvPr id="12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798CC09A-236C-4B22-8894-53B7D38FA6C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0548" t="2190" r="27426" b="2433"/>
          <a:stretch/>
        </p:blipFill>
        <p:spPr>
          <a:xfrm>
            <a:off x="10484539" y="2384214"/>
            <a:ext cx="2019924" cy="4358987"/>
          </a:xfrm>
          <a:prstGeom prst="rect">
            <a:avLst/>
          </a:prstGeom>
        </p:spPr>
      </p:pic>
      <p:pic>
        <p:nvPicPr>
          <p:cNvPr id="7" name="Picture 7" descr="A picture containing table, computer&#10;&#10;Description generated with very high confidence">
            <a:extLst>
              <a:ext uri="{FF2B5EF4-FFF2-40B4-BE49-F238E27FC236}">
                <a16:creationId xmlns:a16="http://schemas.microsoft.com/office/drawing/2014/main" id="{1DCF726B-0D49-437A-B8D1-E4049B6BD2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46197" y="2068698"/>
            <a:ext cx="4641010" cy="3590258"/>
          </a:xfrm>
          <a:prstGeom prst="rect">
            <a:avLst/>
          </a:prstGeom>
        </p:spPr>
      </p:pic>
      <p:pic>
        <p:nvPicPr>
          <p:cNvPr id="1028" name="Picture 1027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94" y="2179946"/>
            <a:ext cx="1695986" cy="944502"/>
          </a:xfrm>
          <a:prstGeom prst="rect">
            <a:avLst/>
          </a:prstGeom>
        </p:spPr>
      </p:pic>
      <p:pic>
        <p:nvPicPr>
          <p:cNvPr id="14" name="Picture 1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DEC28F3-A570-4C70-8C32-4A8174E013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01060" y="3551011"/>
            <a:ext cx="1399419" cy="2477848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2029698" y="159904"/>
            <a:ext cx="3505617" cy="20313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Ms. Gonzalez’s Pre-4 Class</a:t>
            </a:r>
          </a:p>
          <a:p>
            <a:endParaRPr lang="en-US" dirty="0">
              <a:solidFill>
                <a:srgbClr val="92D050"/>
              </a:solidFill>
              <a:latin typeface="Bradley Hand ITC" panose="03070402050302030203" pitchFamily="66" charset="0"/>
            </a:endParaRPr>
          </a:p>
          <a:p>
            <a:endParaRPr lang="en-US" dirty="0">
              <a:solidFill>
                <a:srgbClr val="92D050"/>
              </a:solidFill>
              <a:latin typeface="Bradley Hand ITC" panose="03070402050302030203" pitchFamily="66" charset="0"/>
            </a:endParaRPr>
          </a:p>
          <a:p>
            <a:endParaRPr lang="en-US" dirty="0" smtClean="0">
              <a:solidFill>
                <a:srgbClr val="92D050"/>
              </a:solidFill>
              <a:latin typeface="Bradley Hand ITC" panose="03070402050302030203" pitchFamily="66" charset="0"/>
            </a:endParaRPr>
          </a:p>
          <a:p>
            <a:endParaRPr lang="en-US" dirty="0">
              <a:solidFill>
                <a:srgbClr val="92D050"/>
              </a:solidFill>
              <a:latin typeface="Bradley Hand ITC" panose="03070402050302030203" pitchFamily="66" charset="0"/>
            </a:endParaRPr>
          </a:p>
          <a:p>
            <a:endParaRPr lang="en-US" dirty="0" smtClean="0">
              <a:solidFill>
                <a:srgbClr val="92D050"/>
              </a:solidFill>
              <a:latin typeface="Bradley Hand ITC" panose="03070402050302030203" pitchFamily="66" charset="0"/>
            </a:endParaRPr>
          </a:p>
          <a:p>
            <a:endParaRPr lang="en-US" dirty="0">
              <a:solidFill>
                <a:srgbClr val="92D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3775775" y="449423"/>
            <a:ext cx="1669450" cy="2743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Believe in Yourself!</a:t>
            </a:r>
            <a:endParaRPr lang="en-US" sz="1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33" name="Heart 1032"/>
          <p:cNvSpPr/>
          <p:nvPr/>
        </p:nvSpPr>
        <p:spPr>
          <a:xfrm>
            <a:off x="2085018" y="438489"/>
            <a:ext cx="820651" cy="82688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9999"/>
                </a:solidFill>
              </a:rPr>
              <a:t>Love Yourself!</a:t>
            </a:r>
            <a:endParaRPr lang="en-US" sz="1400" b="1" i="1" dirty="0">
              <a:solidFill>
                <a:srgbClr val="FF9999"/>
              </a:solidFill>
            </a:endParaRPr>
          </a:p>
        </p:txBody>
      </p:sp>
      <p:sp>
        <p:nvSpPr>
          <p:cNvPr id="1034" name="Parallelogram 1033"/>
          <p:cNvSpPr/>
          <p:nvPr/>
        </p:nvSpPr>
        <p:spPr>
          <a:xfrm>
            <a:off x="2111311" y="1431572"/>
            <a:ext cx="971459" cy="515010"/>
          </a:xfrm>
          <a:prstGeom prst="parallelogram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atin typeface="Comic Sans MS" panose="030F0702030302020204" pitchFamily="66" charset="0"/>
              </a:rPr>
              <a:t>Dream Big!</a:t>
            </a:r>
            <a:endParaRPr 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1035" name="Right Triangle 1034"/>
          <p:cNvSpPr/>
          <p:nvPr/>
        </p:nvSpPr>
        <p:spPr>
          <a:xfrm flipH="1">
            <a:off x="2495343" y="1485576"/>
            <a:ext cx="2923108" cy="634087"/>
          </a:xfrm>
          <a:prstGeom prst="rt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Stencil" panose="040409050D0802020404" pitchFamily="82" charset="0"/>
              </a:rPr>
              <a:t>Never</a:t>
            </a:r>
            <a:r>
              <a:rPr lang="en-US" sz="1300" dirty="0">
                <a:latin typeface="Stencil" panose="040409050D0802020404" pitchFamily="82" charset="0"/>
              </a:rPr>
              <a:t> </a:t>
            </a:r>
            <a:r>
              <a:rPr lang="en-US" sz="1300" dirty="0" smtClean="0">
                <a:latin typeface="Stencil" panose="040409050D0802020404" pitchFamily="82" charset="0"/>
              </a:rPr>
              <a:t>give up!</a:t>
            </a:r>
            <a:endParaRPr lang="en-US" sz="1300" dirty="0">
              <a:latin typeface="Stencil" panose="040409050D0802020404" pitchFamily="82" charset="0"/>
            </a:endParaRPr>
          </a:p>
        </p:txBody>
      </p:sp>
      <p:sp>
        <p:nvSpPr>
          <p:cNvPr id="1036" name="5-Point Star 1035"/>
          <p:cNvSpPr/>
          <p:nvPr/>
        </p:nvSpPr>
        <p:spPr>
          <a:xfrm>
            <a:off x="2829267" y="506337"/>
            <a:ext cx="1432937" cy="1208257"/>
          </a:xfrm>
          <a:prstGeom prst="star5">
            <a:avLst>
              <a:gd name="adj" fmla="val 2244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92D050"/>
                </a:solidFill>
                <a:latin typeface="Lucida Calligraphy" panose="03010101010101010101" pitchFamily="66" charset="0"/>
              </a:rPr>
              <a:t>Reach for the Stars!</a:t>
            </a:r>
            <a:endParaRPr lang="en-US" sz="1000" b="1" dirty="0">
              <a:solidFill>
                <a:srgbClr val="92D05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037" name="Rectangle 1036"/>
          <p:cNvSpPr/>
          <p:nvPr/>
        </p:nvSpPr>
        <p:spPr>
          <a:xfrm>
            <a:off x="4810890" y="789866"/>
            <a:ext cx="647960" cy="64170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Be Brave</a:t>
            </a:r>
            <a:endParaRPr lang="en-US" sz="10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1038" name="Oval 1037"/>
          <p:cNvSpPr/>
          <p:nvPr/>
        </p:nvSpPr>
        <p:spPr>
          <a:xfrm>
            <a:off x="3985066" y="1106230"/>
            <a:ext cx="789717" cy="485806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Forte" panose="03060902040502070203" pitchFamily="66" charset="0"/>
              </a:rPr>
              <a:t>Smile</a:t>
            </a:r>
            <a:endParaRPr lang="en-US" sz="12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</TotalTime>
  <Words>28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Bradley Hand ITC</vt:lpstr>
      <vt:lpstr>Calibri</vt:lpstr>
      <vt:lpstr>Calibri Light</vt:lpstr>
      <vt:lpstr>Castellar</vt:lpstr>
      <vt:lpstr>Comic Sans MS</vt:lpstr>
      <vt:lpstr>Forte</vt:lpstr>
      <vt:lpstr>Lucida Calligraphy</vt:lpstr>
      <vt:lpstr>Stencil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Gonzalez1, Jacqueline</dc:creator>
  <cp:lastModifiedBy>Gonzalez1, Jacqueline</cp:lastModifiedBy>
  <cp:revision>105</cp:revision>
  <dcterms:created xsi:type="dcterms:W3CDTF">2020-05-29T15:58:20Z</dcterms:created>
  <dcterms:modified xsi:type="dcterms:W3CDTF">2020-06-01T04:00:55Z</dcterms:modified>
</cp:coreProperties>
</file>