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Economica" panose="020B0604020202020204" charset="0"/>
      <p:regular r:id="rId5"/>
      <p:bold r:id="rId6"/>
      <p:italic r:id="rId7"/>
      <p:boldItalic r:id="rId8"/>
    </p:embeddedFont>
    <p:embeddedFont>
      <p:font typeface="Merriweather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4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dd1f7793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dd1f7793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67d5c61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67d5c61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hyperlink" Target="https://sway.office.com/GvQr6OEgNOHNrNVI?ref=Link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s://sway.office.com/xNa2WTHmB9NzJrd6?ref=Link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edgenuity.com/login/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way.office.com/3RmTvtBbTcMm7rIj?ref=Link" TargetMode="External"/><Relationship Id="rId20" Type="http://schemas.openxmlformats.org/officeDocument/2006/relationships/hyperlink" Target="https://sway.office.com/FjFcADHKTEasAPXP?ref=Lin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raapp.com/library/edgewoodtx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hyperlink" Target="https://sway.office.com/owEQVpk1GDOtW0ba?ref=Link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careeronestop.org/Toolkit/Careers/Interest-Assessment-Questions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350" y="1666338"/>
            <a:ext cx="2680675" cy="26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91912" y="2098900"/>
            <a:ext cx="2587075" cy="25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350" y="2026650"/>
            <a:ext cx="2181750" cy="21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2100" y="152400"/>
            <a:ext cx="3579214" cy="268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725" y="152400"/>
            <a:ext cx="1007675" cy="130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1200" y="152400"/>
            <a:ext cx="867459" cy="13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331325" y="227875"/>
            <a:ext cx="1649400" cy="1086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conomica"/>
                <a:ea typeface="Economica"/>
                <a:cs typeface="Economica"/>
                <a:sym typeface="Economica"/>
              </a:rPr>
              <a:t>Quote of the Week!</a:t>
            </a:r>
            <a:endParaRPr sz="12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“Believe you can and you're halfway there.”</a:t>
            </a:r>
            <a:endParaRPr sz="105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― </a:t>
            </a:r>
            <a:r>
              <a:rPr lang="en" sz="1050" b="1">
                <a:solidFill>
                  <a:srgbClr val="333333"/>
                </a:solidFill>
                <a:highlight>
                  <a:srgbClr val="FFFFFF"/>
                </a:highlight>
              </a:rPr>
              <a:t>Theodore Roosevelt</a:t>
            </a:r>
            <a:endParaRPr sz="105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3725" y="1881428"/>
            <a:ext cx="867450" cy="277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35250" y="2303900"/>
            <a:ext cx="1073500" cy="10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12300" y="1371525"/>
            <a:ext cx="867450" cy="85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l="14910" t="26079" r="15804" b="62851"/>
          <a:stretch/>
        </p:blipFill>
        <p:spPr>
          <a:xfrm>
            <a:off x="3496023" y="496275"/>
            <a:ext cx="2091389" cy="2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 rotWithShape="1">
          <a:blip r:embed="rId17">
            <a:alphaModFix/>
          </a:blip>
          <a:srcRect l="15288" t="37526" r="15030" b="51405"/>
          <a:stretch/>
        </p:blipFill>
        <p:spPr>
          <a:xfrm>
            <a:off x="3496023" y="793101"/>
            <a:ext cx="2091389" cy="2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9"/>
          </p:cNvPr>
          <p:cNvPicPr preferRelativeResize="0"/>
          <p:nvPr/>
        </p:nvPicPr>
        <p:blipFill rotWithShape="1">
          <a:blip r:embed="rId17">
            <a:alphaModFix/>
          </a:blip>
          <a:srcRect l="14856" t="49448" r="15462" b="39482"/>
          <a:stretch/>
        </p:blipFill>
        <p:spPr>
          <a:xfrm>
            <a:off x="3496023" y="1076404"/>
            <a:ext cx="2091389" cy="2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0"/>
          </p:cNvPr>
          <p:cNvPicPr preferRelativeResize="0"/>
          <p:nvPr/>
        </p:nvPicPr>
        <p:blipFill rotWithShape="1">
          <a:blip r:embed="rId17">
            <a:alphaModFix/>
          </a:blip>
          <a:srcRect l="15232" t="62052" r="15086" b="26879"/>
          <a:stretch/>
        </p:blipFill>
        <p:spPr>
          <a:xfrm>
            <a:off x="3496023" y="1376269"/>
            <a:ext cx="2091389" cy="2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1"/>
          </p:cNvPr>
          <p:cNvPicPr preferRelativeResize="0"/>
          <p:nvPr/>
        </p:nvPicPr>
        <p:blipFill rotWithShape="1">
          <a:blip r:embed="rId17">
            <a:alphaModFix/>
          </a:blip>
          <a:srcRect l="15609" t="72690" r="14703" b="16241"/>
          <a:stretch/>
        </p:blipFill>
        <p:spPr>
          <a:xfrm>
            <a:off x="3496013" y="1666343"/>
            <a:ext cx="2091389" cy="296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the links?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83850" y="1152475"/>
            <a:ext cx="89172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day of the week for that day’s lesson.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Click on the Edgenuity logo for the Edgenuity login page.</a:t>
            </a:r>
            <a:endParaRPr/>
          </a:p>
          <a:p>
            <a:pPr marL="18288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Click on the bookshelf to go to the E-library.</a:t>
            </a:r>
            <a:endParaRPr/>
          </a:p>
          <a:p>
            <a:pPr marL="18288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Click on the Army symbol to take a career interest assessment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575" y="3999750"/>
            <a:ext cx="839572" cy="8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400" y="2031124"/>
            <a:ext cx="770700" cy="7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5650" y="3034500"/>
            <a:ext cx="867450" cy="8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l="15609" t="72690" r="14703" b="16241"/>
          <a:stretch/>
        </p:blipFill>
        <p:spPr>
          <a:xfrm>
            <a:off x="5410847" y="1768502"/>
            <a:ext cx="1130421" cy="1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6">
            <a:alphaModFix/>
          </a:blip>
          <a:srcRect l="14910" t="26079" r="15804" b="62851"/>
          <a:stretch/>
        </p:blipFill>
        <p:spPr>
          <a:xfrm>
            <a:off x="5410850" y="1152475"/>
            <a:ext cx="1130351" cy="1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6">
            <a:alphaModFix/>
          </a:blip>
          <a:srcRect l="15288" t="37526" r="15030" b="51405"/>
          <a:stretch/>
        </p:blipFill>
        <p:spPr>
          <a:xfrm>
            <a:off x="5410850" y="1312900"/>
            <a:ext cx="1130325" cy="1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6">
            <a:alphaModFix/>
          </a:blip>
          <a:srcRect l="14856" t="49448" r="15462" b="39482"/>
          <a:stretch/>
        </p:blipFill>
        <p:spPr>
          <a:xfrm>
            <a:off x="5410850" y="1447650"/>
            <a:ext cx="1130327" cy="1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6">
            <a:alphaModFix/>
          </a:blip>
          <a:srcRect l="15232" t="62052" r="15086" b="26879"/>
          <a:stretch/>
        </p:blipFill>
        <p:spPr>
          <a:xfrm>
            <a:off x="5410849" y="1603803"/>
            <a:ext cx="1130325" cy="1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Economica</vt:lpstr>
      <vt:lpstr>Arial</vt:lpstr>
      <vt:lpstr>Merriweather</vt:lpstr>
      <vt:lpstr>Simple Light</vt:lpstr>
      <vt:lpstr>PowerPoint Presentation</vt:lpstr>
      <vt:lpstr>Where are the links?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Kelley, Loyd R.</cp:lastModifiedBy>
  <cp:revision>1</cp:revision>
  <dcterms:modified xsi:type="dcterms:W3CDTF">2020-07-22T14:02:20Z</dcterms:modified>
</cp:coreProperties>
</file>