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0294D-7C9D-4DCB-9FD3-DEC11B6B3BC5}" v="2" dt="2020-08-12T14:28:26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1, Patricia" userId="S::patricia.rodriguez1@eisd.net::7aefbd6b-40f8-46d5-b0b5-c15150997e00" providerId="AD" clId="Web-{537D4FEA-C03E-8327-0DEA-FBADBEC8B121}"/>
    <pc:docChg chg="addSld delSld modSld">
      <pc:chgData name="Rodriguez1, Patricia" userId="S::patricia.rodriguez1@eisd.net::7aefbd6b-40f8-46d5-b0b5-c15150997e00" providerId="AD" clId="Web-{537D4FEA-C03E-8327-0DEA-FBADBEC8B121}" dt="2020-08-11T02:55:36.992" v="552" actId="1076"/>
      <pc:docMkLst>
        <pc:docMk/>
      </pc:docMkLst>
      <pc:sldChg chg="addSp delSp modSp new">
        <pc:chgData name="Rodriguez1, Patricia" userId="S::patricia.rodriguez1@eisd.net::7aefbd6b-40f8-46d5-b0b5-c15150997e00" providerId="AD" clId="Web-{537D4FEA-C03E-8327-0DEA-FBADBEC8B121}" dt="2020-08-11T02:55:36.992" v="552" actId="1076"/>
        <pc:sldMkLst>
          <pc:docMk/>
          <pc:sldMk cId="2859047915" sldId="257"/>
        </pc:sldMkLst>
        <pc:spChg chg="add del mod">
          <ac:chgData name="Rodriguez1, Patricia" userId="S::patricia.rodriguez1@eisd.net::7aefbd6b-40f8-46d5-b0b5-c15150997e00" providerId="AD" clId="Web-{537D4FEA-C03E-8327-0DEA-FBADBEC8B121}" dt="2020-08-10T21:57:58.757" v="19"/>
          <ac:spMkLst>
            <pc:docMk/>
            <pc:sldMk cId="2859047915" sldId="257"/>
            <ac:spMk id="4" creationId="{1D1F0929-7A62-47A0-866C-90F2E29EE5F6}"/>
          </ac:spMkLst>
        </pc:spChg>
        <pc:spChg chg="add mod">
          <ac:chgData name="Rodriguez1, Patricia" userId="S::patricia.rodriguez1@eisd.net::7aefbd6b-40f8-46d5-b0b5-c15150997e00" providerId="AD" clId="Web-{537D4FEA-C03E-8327-0DEA-FBADBEC8B121}" dt="2020-08-11T02:38:13.233" v="436" actId="1076"/>
          <ac:spMkLst>
            <pc:docMk/>
            <pc:sldMk cId="2859047915" sldId="257"/>
            <ac:spMk id="4" creationId="{D5DB5EB2-A5E5-4CC2-B448-BB967A597953}"/>
          </ac:spMkLst>
        </pc:spChg>
        <pc:spChg chg="add mod">
          <ac:chgData name="Rodriguez1, Patricia" userId="S::patricia.rodriguez1@eisd.net::7aefbd6b-40f8-46d5-b0b5-c15150997e00" providerId="AD" clId="Web-{537D4FEA-C03E-8327-0DEA-FBADBEC8B121}" dt="2020-08-11T01:43:44.875" v="315" actId="20577"/>
          <ac:spMkLst>
            <pc:docMk/>
            <pc:sldMk cId="2859047915" sldId="257"/>
            <ac:spMk id="7" creationId="{52981446-86FE-4F53-A9F9-998B92822EDA}"/>
          </ac:spMkLst>
        </pc:spChg>
        <pc:spChg chg="add del mod">
          <ac:chgData name="Rodriguez1, Patricia" userId="S::patricia.rodriguez1@eisd.net::7aefbd6b-40f8-46d5-b0b5-c15150997e00" providerId="AD" clId="Web-{537D4FEA-C03E-8327-0DEA-FBADBEC8B121}" dt="2020-08-10T22:00:56.510" v="33"/>
          <ac:spMkLst>
            <pc:docMk/>
            <pc:sldMk cId="2859047915" sldId="257"/>
            <ac:spMk id="7" creationId="{DBEF921E-DDF9-4D74-AE8D-6185E2670ACD}"/>
          </ac:spMkLst>
        </pc:spChg>
        <pc:spChg chg="add mod">
          <ac:chgData name="Rodriguez1, Patricia" userId="S::patricia.rodriguez1@eisd.net::7aefbd6b-40f8-46d5-b0b5-c15150997e00" providerId="AD" clId="Web-{537D4FEA-C03E-8327-0DEA-FBADBEC8B121}" dt="2020-08-10T22:01:46.105" v="45" actId="20577"/>
          <ac:spMkLst>
            <pc:docMk/>
            <pc:sldMk cId="2859047915" sldId="257"/>
            <ac:spMk id="10" creationId="{79F54936-BB29-4FEC-A81D-5D5215EBC8B6}"/>
          </ac:spMkLst>
        </pc:spChg>
        <pc:spChg chg="add del mod">
          <ac:chgData name="Rodriguez1, Patricia" userId="S::patricia.rodriguez1@eisd.net::7aefbd6b-40f8-46d5-b0b5-c15150997e00" providerId="AD" clId="Web-{537D4FEA-C03E-8327-0DEA-FBADBEC8B121}" dt="2020-08-10T22:04:07.561" v="61"/>
          <ac:spMkLst>
            <pc:docMk/>
            <pc:sldMk cId="2859047915" sldId="257"/>
            <ac:spMk id="13" creationId="{054A5A0E-D912-4DD7-9CEC-9272E31AB140}"/>
          </ac:spMkLst>
        </pc:spChg>
        <pc:spChg chg="add mod">
          <ac:chgData name="Rodriguez1, Patricia" userId="S::patricia.rodriguez1@eisd.net::7aefbd6b-40f8-46d5-b0b5-c15150997e00" providerId="AD" clId="Web-{537D4FEA-C03E-8327-0DEA-FBADBEC8B121}" dt="2020-08-10T22:05:34.406" v="76" actId="14100"/>
          <ac:spMkLst>
            <pc:docMk/>
            <pc:sldMk cId="2859047915" sldId="257"/>
            <ac:spMk id="17" creationId="{3192FD90-BC33-4722-B245-AEF4F26B9552}"/>
          </ac:spMkLst>
        </pc:spChg>
        <pc:spChg chg="add mod">
          <ac:chgData name="Rodriguez1, Patricia" userId="S::patricia.rodriguez1@eisd.net::7aefbd6b-40f8-46d5-b0b5-c15150997e00" providerId="AD" clId="Web-{537D4FEA-C03E-8327-0DEA-FBADBEC8B121}" dt="2020-08-10T22:07:55.565" v="89" actId="14100"/>
          <ac:spMkLst>
            <pc:docMk/>
            <pc:sldMk cId="2859047915" sldId="257"/>
            <ac:spMk id="21" creationId="{618ACDBC-2097-448C-A91E-3EF4D9FAF609}"/>
          </ac:spMkLst>
        </pc:spChg>
        <pc:spChg chg="add mod">
          <ac:chgData name="Rodriguez1, Patricia" userId="S::patricia.rodriguez1@eisd.net::7aefbd6b-40f8-46d5-b0b5-c15150997e00" providerId="AD" clId="Web-{537D4FEA-C03E-8327-0DEA-FBADBEC8B121}" dt="2020-08-10T22:10:18.209" v="119" actId="1076"/>
          <ac:spMkLst>
            <pc:docMk/>
            <pc:sldMk cId="2859047915" sldId="257"/>
            <ac:spMk id="24" creationId="{E0DC7680-89D9-4D16-8D1F-86CF7B5F414E}"/>
          </ac:spMkLst>
        </pc:spChg>
        <pc:spChg chg="add mod">
          <ac:chgData name="Rodriguez1, Patricia" userId="S::patricia.rodriguez1@eisd.net::7aefbd6b-40f8-46d5-b0b5-c15150997e00" providerId="AD" clId="Web-{537D4FEA-C03E-8327-0DEA-FBADBEC8B121}" dt="2020-08-10T22:16:58.498" v="131" actId="20577"/>
          <ac:spMkLst>
            <pc:docMk/>
            <pc:sldMk cId="2859047915" sldId="257"/>
            <ac:spMk id="27" creationId="{8E53C29C-2602-4865-9B52-9938583D1489}"/>
          </ac:spMkLst>
        </pc:spChg>
        <pc:spChg chg="add del mod">
          <ac:chgData name="Rodriguez1, Patricia" userId="S::patricia.rodriguez1@eisd.net::7aefbd6b-40f8-46d5-b0b5-c15150997e00" providerId="AD" clId="Web-{537D4FEA-C03E-8327-0DEA-FBADBEC8B121}" dt="2020-08-11T01:59:01.694" v="321"/>
          <ac:spMkLst>
            <pc:docMk/>
            <pc:sldMk cId="2859047915" sldId="257"/>
            <ac:spMk id="30" creationId="{D013B9E3-52E3-4588-B870-664118CF3551}"/>
          </ac:spMkLst>
        </pc:spChg>
        <pc:spChg chg="add mod">
          <ac:chgData name="Rodriguez1, Patricia" userId="S::patricia.rodriguez1@eisd.net::7aefbd6b-40f8-46d5-b0b5-c15150997e00" providerId="AD" clId="Web-{537D4FEA-C03E-8327-0DEA-FBADBEC8B121}" dt="2020-08-11T02:32:56.429" v="405" actId="1076"/>
          <ac:spMkLst>
            <pc:docMk/>
            <pc:sldMk cId="2859047915" sldId="257"/>
            <ac:spMk id="31" creationId="{C8C23CFF-4FF8-408C-9D9A-5B302F4A0896}"/>
          </ac:spMkLst>
        </pc:spChg>
        <pc:spChg chg="add mod">
          <ac:chgData name="Rodriguez1, Patricia" userId="S::patricia.rodriguez1@eisd.net::7aefbd6b-40f8-46d5-b0b5-c15150997e00" providerId="AD" clId="Web-{537D4FEA-C03E-8327-0DEA-FBADBEC8B121}" dt="2020-08-11T02:55:36.992" v="552" actId="1076"/>
          <ac:spMkLst>
            <pc:docMk/>
            <pc:sldMk cId="2859047915" sldId="257"/>
            <ac:spMk id="33" creationId="{F81AAAB4-B717-4336-AEBD-1289C08E4A20}"/>
          </ac:spMkLst>
        </pc:spChg>
        <pc:spChg chg="add mod">
          <ac:chgData name="Rodriguez1, Patricia" userId="S::patricia.rodriguez1@eisd.net::7aefbd6b-40f8-46d5-b0b5-c15150997e00" providerId="AD" clId="Web-{537D4FEA-C03E-8327-0DEA-FBADBEC8B121}" dt="2020-08-11T02:37:04.075" v="421" actId="20577"/>
          <ac:spMkLst>
            <pc:docMk/>
            <pc:sldMk cId="2859047915" sldId="257"/>
            <ac:spMk id="37" creationId="{B308A6E8-481D-474D-8C29-47B18AAD2933}"/>
          </ac:spMkLst>
        </pc:spChg>
        <pc:spChg chg="add del mod">
          <ac:chgData name="Rodriguez1, Patricia" userId="S::patricia.rodriguez1@eisd.net::7aefbd6b-40f8-46d5-b0b5-c15150997e00" providerId="AD" clId="Web-{537D4FEA-C03E-8327-0DEA-FBADBEC8B121}" dt="2020-08-11T02:42:32.739" v="462"/>
          <ac:spMkLst>
            <pc:docMk/>
            <pc:sldMk cId="2859047915" sldId="257"/>
            <ac:spMk id="42" creationId="{B3C06083-E1EA-4CCA-8317-B263EF450FAA}"/>
          </ac:spMkLst>
        </pc:spChg>
        <pc:spChg chg="add mod">
          <ac:chgData name="Rodriguez1, Patricia" userId="S::patricia.rodriguez1@eisd.net::7aefbd6b-40f8-46d5-b0b5-c15150997e00" providerId="AD" clId="Web-{537D4FEA-C03E-8327-0DEA-FBADBEC8B121}" dt="2020-08-11T02:45:00.899" v="490" actId="20577"/>
          <ac:spMkLst>
            <pc:docMk/>
            <pc:sldMk cId="2859047915" sldId="257"/>
            <ac:spMk id="45" creationId="{8EA4DB55-4DA6-4A8B-BEDC-C25D099A623F}"/>
          </ac:spMkLst>
        </pc:spChg>
        <pc:spChg chg="add mod">
          <ac:chgData name="Rodriguez1, Patricia" userId="S::patricia.rodriguez1@eisd.net::7aefbd6b-40f8-46d5-b0b5-c15150997e00" providerId="AD" clId="Web-{537D4FEA-C03E-8327-0DEA-FBADBEC8B121}" dt="2020-08-11T02:48:11.169" v="538" actId="20577"/>
          <ac:spMkLst>
            <pc:docMk/>
            <pc:sldMk cId="2859047915" sldId="257"/>
            <ac:spMk id="48" creationId="{2AD3625B-4047-4F17-B5D0-9D7DCD773347}"/>
          </ac:spMkLst>
        </pc:spChg>
        <pc:picChg chg="add mod">
          <ac:chgData name="Rodriguez1, Patricia" userId="S::patricia.rodriguez1@eisd.net::7aefbd6b-40f8-46d5-b0b5-c15150997e00" providerId="AD" clId="Web-{537D4FEA-C03E-8327-0DEA-FBADBEC8B121}" dt="2020-08-11T02:21:16.350" v="379" actId="14100"/>
          <ac:picMkLst>
            <pc:docMk/>
            <pc:sldMk cId="2859047915" sldId="257"/>
            <ac:picMk id="2" creationId="{2B0C7C9B-9C5E-422F-AF8B-64E4E95A295C}"/>
          </ac:picMkLst>
        </pc:picChg>
        <pc:picChg chg="add mod">
          <ac:chgData name="Rodriguez1, Patricia" userId="S::patricia.rodriguez1@eisd.net::7aefbd6b-40f8-46d5-b0b5-c15150997e00" providerId="AD" clId="Web-{537D4FEA-C03E-8327-0DEA-FBADBEC8B121}" dt="2020-08-11T02:54:28.037" v="544" actId="1076"/>
          <ac:picMkLst>
            <pc:docMk/>
            <pc:sldMk cId="2859047915" sldId="257"/>
            <ac:picMk id="3" creationId="{963E2E48-714D-4EFB-843D-6A7E7E0D72F4}"/>
          </ac:picMkLst>
        </pc:picChg>
        <pc:picChg chg="add del mod">
          <ac:chgData name="Rodriguez1, Patricia" userId="S::patricia.rodriguez1@eisd.net::7aefbd6b-40f8-46d5-b0b5-c15150997e00" providerId="AD" clId="Web-{537D4FEA-C03E-8327-0DEA-FBADBEC8B121}" dt="2020-08-10T21:57:58.757" v="20"/>
          <ac:picMkLst>
            <pc:docMk/>
            <pc:sldMk cId="2859047915" sldId="257"/>
            <ac:picMk id="3" creationId="{CCECF815-03D3-46FF-9CEB-B739E339DFC3}"/>
          </ac:picMkLst>
        </pc:picChg>
        <pc:picChg chg="add del mod">
          <ac:chgData name="Rodriguez1, Patricia" userId="S::patricia.rodriguez1@eisd.net::7aefbd6b-40f8-46d5-b0b5-c15150997e00" providerId="AD" clId="Web-{537D4FEA-C03E-8327-0DEA-FBADBEC8B121}" dt="2020-08-10T22:00:56.510" v="33"/>
          <ac:picMkLst>
            <pc:docMk/>
            <pc:sldMk cId="2859047915" sldId="257"/>
            <ac:picMk id="6" creationId="{49BF8117-BD34-4914-9057-4263F9B01981}"/>
          </ac:picMkLst>
        </pc:picChg>
        <pc:picChg chg="add mod">
          <ac:chgData name="Rodriguez1, Patricia" userId="S::patricia.rodriguez1@eisd.net::7aefbd6b-40f8-46d5-b0b5-c15150997e00" providerId="AD" clId="Web-{537D4FEA-C03E-8327-0DEA-FBADBEC8B121}" dt="2020-08-11T02:42:52.724" v="464" actId="1076"/>
          <ac:picMkLst>
            <pc:docMk/>
            <pc:sldMk cId="2859047915" sldId="257"/>
            <ac:picMk id="6" creationId="{A40C1CFE-1101-4D5E-8571-C257F7714C1F}"/>
          </ac:picMkLst>
        </pc:picChg>
        <pc:picChg chg="add del mod">
          <ac:chgData name="Rodriguez1, Patricia" userId="S::patricia.rodriguez1@eisd.net::7aefbd6b-40f8-46d5-b0b5-c15150997e00" providerId="AD" clId="Web-{537D4FEA-C03E-8327-0DEA-FBADBEC8B121}" dt="2020-08-11T01:59:43.976" v="324"/>
          <ac:picMkLst>
            <pc:docMk/>
            <pc:sldMk cId="2859047915" sldId="257"/>
            <ac:picMk id="9" creationId="{90A8B67A-8827-4584-AE42-3CA8056E75B9}"/>
          </ac:picMkLst>
        </pc:picChg>
        <pc:picChg chg="add del mod">
          <ac:chgData name="Rodriguez1, Patricia" userId="S::patricia.rodriguez1@eisd.net::7aefbd6b-40f8-46d5-b0b5-c15150997e00" providerId="AD" clId="Web-{537D4FEA-C03E-8327-0DEA-FBADBEC8B121}" dt="2020-08-10T22:04:50.452" v="65"/>
          <ac:picMkLst>
            <pc:docMk/>
            <pc:sldMk cId="2859047915" sldId="257"/>
            <ac:picMk id="9" creationId="{AC366A7E-BFB6-49CD-9798-882DDCE1BB6E}"/>
          </ac:picMkLst>
        </pc:picChg>
        <pc:picChg chg="add del mod">
          <ac:chgData name="Rodriguez1, Patricia" userId="S::patricia.rodriguez1@eisd.net::7aefbd6b-40f8-46d5-b0b5-c15150997e00" providerId="AD" clId="Web-{537D4FEA-C03E-8327-0DEA-FBADBEC8B121}" dt="2020-08-11T02:00:41.040" v="329"/>
          <ac:picMkLst>
            <pc:docMk/>
            <pc:sldMk cId="2859047915" sldId="257"/>
            <ac:picMk id="11" creationId="{A8A9522C-CBBA-4186-B15D-32CB1B23943F}"/>
          </ac:picMkLst>
        </pc:picChg>
        <pc:picChg chg="add del mod">
          <ac:chgData name="Rodriguez1, Patricia" userId="S::patricia.rodriguez1@eisd.net::7aefbd6b-40f8-46d5-b0b5-c15150997e00" providerId="AD" clId="Web-{537D4FEA-C03E-8327-0DEA-FBADBEC8B121}" dt="2020-08-11T02:03:18.872" v="346"/>
          <ac:picMkLst>
            <pc:docMk/>
            <pc:sldMk cId="2859047915" sldId="257"/>
            <ac:picMk id="12" creationId="{9EF60767-AB55-4588-8475-241B6FD19152}"/>
          </ac:picMkLst>
        </pc:picChg>
        <pc:picChg chg="add del mod">
          <ac:chgData name="Rodriguez1, Patricia" userId="S::patricia.rodriguez1@eisd.net::7aefbd6b-40f8-46d5-b0b5-c15150997e00" providerId="AD" clId="Web-{537D4FEA-C03E-8327-0DEA-FBADBEC8B121}" dt="2020-08-10T22:04:07.561" v="62"/>
          <ac:picMkLst>
            <pc:docMk/>
            <pc:sldMk cId="2859047915" sldId="257"/>
            <ac:picMk id="12" creationId="{C094EBCA-7EA7-46F6-B80C-0E72E98A81C0}"/>
          </ac:picMkLst>
        </pc:picChg>
        <pc:picChg chg="add del mod">
          <ac:chgData name="Rodriguez1, Patricia" userId="S::patricia.rodriguez1@eisd.net::7aefbd6b-40f8-46d5-b0b5-c15150997e00" providerId="AD" clId="Web-{537D4FEA-C03E-8327-0DEA-FBADBEC8B121}" dt="2020-08-11T02:02:26.995" v="340"/>
          <ac:picMkLst>
            <pc:docMk/>
            <pc:sldMk cId="2859047915" sldId="257"/>
            <ac:picMk id="13" creationId="{10C4F63F-0274-4741-B578-E8B6F71D50AD}"/>
          </ac:picMkLst>
        </pc:picChg>
        <pc:picChg chg="add mod">
          <ac:chgData name="Rodriguez1, Patricia" userId="S::patricia.rodriguez1@eisd.net::7aefbd6b-40f8-46d5-b0b5-c15150997e00" providerId="AD" clId="Web-{537D4FEA-C03E-8327-0DEA-FBADBEC8B121}" dt="2020-08-11T02:43:00.474" v="466" actId="1076"/>
          <ac:picMkLst>
            <pc:docMk/>
            <pc:sldMk cId="2859047915" sldId="257"/>
            <ac:picMk id="14" creationId="{8B5B3401-2F8E-4B0C-90BC-AD4A0F70EBB4}"/>
          </ac:picMkLst>
        </pc:picChg>
        <pc:picChg chg="add del mod">
          <ac:chgData name="Rodriguez1, Patricia" userId="S::patricia.rodriguez1@eisd.net::7aefbd6b-40f8-46d5-b0b5-c15150997e00" providerId="AD" clId="Web-{537D4FEA-C03E-8327-0DEA-FBADBEC8B121}" dt="2020-08-10T22:05:53.329" v="81"/>
          <ac:picMkLst>
            <pc:docMk/>
            <pc:sldMk cId="2859047915" sldId="257"/>
            <ac:picMk id="15" creationId="{8E2C26CA-65EE-4770-9CFB-242BC33A4F04}"/>
          </ac:picMkLst>
        </pc:picChg>
        <pc:picChg chg="add del mod">
          <ac:chgData name="Rodriguez1, Patricia" userId="S::patricia.rodriguez1@eisd.net::7aefbd6b-40f8-46d5-b0b5-c15150997e00" providerId="AD" clId="Web-{537D4FEA-C03E-8327-0DEA-FBADBEC8B121}" dt="2020-08-11T02:05:11.734" v="359"/>
          <ac:picMkLst>
            <pc:docMk/>
            <pc:sldMk cId="2859047915" sldId="257"/>
            <ac:picMk id="15" creationId="{FD0370A0-CFC2-4EE2-B827-728C9EF946B3}"/>
          </ac:picMkLst>
        </pc:picChg>
        <pc:picChg chg="add mod">
          <ac:chgData name="Rodriguez1, Patricia" userId="S::patricia.rodriguez1@eisd.net::7aefbd6b-40f8-46d5-b0b5-c15150997e00" providerId="AD" clId="Web-{537D4FEA-C03E-8327-0DEA-FBADBEC8B121}" dt="2020-08-10T22:05:34.422" v="77" actId="14100"/>
          <ac:picMkLst>
            <pc:docMk/>
            <pc:sldMk cId="2859047915" sldId="257"/>
            <ac:picMk id="16" creationId="{9247EC4A-989D-46D8-86C0-A4B51A3C03A7}"/>
          </ac:picMkLst>
        </pc:picChg>
        <pc:picChg chg="add del mod">
          <ac:chgData name="Rodriguez1, Patricia" userId="S::patricia.rodriguez1@eisd.net::7aefbd6b-40f8-46d5-b0b5-c15150997e00" providerId="AD" clId="Web-{537D4FEA-C03E-8327-0DEA-FBADBEC8B121}" dt="2020-08-11T02:07:15.955" v="362"/>
          <ac:picMkLst>
            <pc:docMk/>
            <pc:sldMk cId="2859047915" sldId="257"/>
            <ac:picMk id="18" creationId="{209AC798-2170-491D-B5E2-56EF09C6C61F}"/>
          </ac:picMkLst>
        </pc:picChg>
        <pc:picChg chg="add del mod">
          <ac:chgData name="Rodriguez1, Patricia" userId="S::patricia.rodriguez1@eisd.net::7aefbd6b-40f8-46d5-b0b5-c15150997e00" providerId="AD" clId="Web-{537D4FEA-C03E-8327-0DEA-FBADBEC8B121}" dt="2020-08-11T02:10:19.085" v="365"/>
          <ac:picMkLst>
            <pc:docMk/>
            <pc:sldMk cId="2859047915" sldId="257"/>
            <ac:picMk id="19" creationId="{42AFC413-DAF2-4C38-909D-713151067C5F}"/>
          </ac:picMkLst>
        </pc:picChg>
        <pc:picChg chg="add del mod">
          <ac:chgData name="Rodriguez1, Patricia" userId="S::patricia.rodriguez1@eisd.net::7aefbd6b-40f8-46d5-b0b5-c15150997e00" providerId="AD" clId="Web-{537D4FEA-C03E-8327-0DEA-FBADBEC8B121}" dt="2020-08-10T22:07:17.549" v="84"/>
          <ac:picMkLst>
            <pc:docMk/>
            <pc:sldMk cId="2859047915" sldId="257"/>
            <ac:picMk id="19" creationId="{94DACF9A-6669-4471-AF04-5812A6D60DEF}"/>
          </ac:picMkLst>
        </pc:picChg>
        <pc:picChg chg="add mod">
          <ac:chgData name="Rodriguez1, Patricia" userId="S::patricia.rodriguez1@eisd.net::7aefbd6b-40f8-46d5-b0b5-c15150997e00" providerId="AD" clId="Web-{537D4FEA-C03E-8327-0DEA-FBADBEC8B121}" dt="2020-08-11T02:38:05.686" v="435" actId="14100"/>
          <ac:picMkLst>
            <pc:docMk/>
            <pc:sldMk cId="2859047915" sldId="257"/>
            <ac:picMk id="20" creationId="{22D4B040-004B-48C3-8F7B-76582B39ED5D}"/>
          </ac:picMkLst>
        </pc:picChg>
        <pc:picChg chg="add del mod">
          <ac:chgData name="Rodriguez1, Patricia" userId="S::patricia.rodriguez1@eisd.net::7aefbd6b-40f8-46d5-b0b5-c15150997e00" providerId="AD" clId="Web-{537D4FEA-C03E-8327-0DEA-FBADBEC8B121}" dt="2020-08-11T02:15:57.405" v="369"/>
          <ac:picMkLst>
            <pc:docMk/>
            <pc:sldMk cId="2859047915" sldId="257"/>
            <ac:picMk id="22" creationId="{EA3798BD-FF89-4A8D-8D51-ADF545AEA6E0}"/>
          </ac:picMkLst>
        </pc:picChg>
        <pc:picChg chg="add mod">
          <ac:chgData name="Rodriguez1, Patricia" userId="S::patricia.rodriguez1@eisd.net::7aefbd6b-40f8-46d5-b0b5-c15150997e00" providerId="AD" clId="Web-{537D4FEA-C03E-8327-0DEA-FBADBEC8B121}" dt="2020-08-11T02:54:36.787" v="547" actId="1076"/>
          <ac:picMkLst>
            <pc:docMk/>
            <pc:sldMk cId="2859047915" sldId="257"/>
            <ac:picMk id="23" creationId="{15FDDA31-67E6-4EEE-9AD8-BBCCD2602A7E}"/>
          </ac:picMkLst>
        </pc:picChg>
        <pc:picChg chg="add mod">
          <ac:chgData name="Rodriguez1, Patricia" userId="S::patricia.rodriguez1@eisd.net::7aefbd6b-40f8-46d5-b0b5-c15150997e00" providerId="AD" clId="Web-{537D4FEA-C03E-8327-0DEA-FBADBEC8B121}" dt="2020-08-11T02:31:33.286" v="392" actId="1076"/>
          <ac:picMkLst>
            <pc:docMk/>
            <pc:sldMk cId="2859047915" sldId="257"/>
            <ac:picMk id="25" creationId="{BC7CD3C1-28BF-47D7-8059-809B19B9F9B3}"/>
          </ac:picMkLst>
        </pc:picChg>
        <pc:picChg chg="add mod">
          <ac:chgData name="Rodriguez1, Patricia" userId="S::patricia.rodriguez1@eisd.net::7aefbd6b-40f8-46d5-b0b5-c15150997e00" providerId="AD" clId="Web-{537D4FEA-C03E-8327-0DEA-FBADBEC8B121}" dt="2020-08-11T02:20:50.693" v="375" actId="1076"/>
          <ac:picMkLst>
            <pc:docMk/>
            <pc:sldMk cId="2859047915" sldId="257"/>
            <ac:picMk id="26" creationId="{59DEC52F-5D53-4BF2-9B66-E152C084898E}"/>
          </ac:picMkLst>
        </pc:picChg>
        <pc:picChg chg="add mod">
          <ac:chgData name="Rodriguez1, Patricia" userId="S::patricia.rodriguez1@eisd.net::7aefbd6b-40f8-46d5-b0b5-c15150997e00" providerId="AD" clId="Web-{537D4FEA-C03E-8327-0DEA-FBADBEC8B121}" dt="2020-08-11T02:32:56.444" v="406" actId="1076"/>
          <ac:picMkLst>
            <pc:docMk/>
            <pc:sldMk cId="2859047915" sldId="257"/>
            <ac:picMk id="28" creationId="{BF8BF126-DB9A-4965-AABF-EF53E2E97B62}"/>
          </ac:picMkLst>
        </pc:picChg>
        <pc:picChg chg="add mod">
          <ac:chgData name="Rodriguez1, Patricia" userId="S::patricia.rodriguez1@eisd.net::7aefbd6b-40f8-46d5-b0b5-c15150997e00" providerId="AD" clId="Web-{537D4FEA-C03E-8327-0DEA-FBADBEC8B121}" dt="2020-08-10T22:19:02.797" v="155" actId="1076"/>
          <ac:picMkLst>
            <pc:docMk/>
            <pc:sldMk cId="2859047915" sldId="257"/>
            <ac:picMk id="29" creationId="{74E990B6-7065-46BE-B894-3B1075F79F93}"/>
          </ac:picMkLst>
        </pc:picChg>
        <pc:picChg chg="add mod">
          <ac:chgData name="Rodriguez1, Patricia" userId="S::patricia.rodriguez1@eisd.net::7aefbd6b-40f8-46d5-b0b5-c15150997e00" providerId="AD" clId="Web-{537D4FEA-C03E-8327-0DEA-FBADBEC8B121}" dt="2020-08-11T02:55:29.804" v="551" actId="1076"/>
          <ac:picMkLst>
            <pc:docMk/>
            <pc:sldMk cId="2859047915" sldId="257"/>
            <ac:picMk id="32" creationId="{129B4D90-0A35-400C-B40E-0B8BDFE8C3D0}"/>
          </ac:picMkLst>
        </pc:picChg>
        <pc:picChg chg="add mod">
          <ac:chgData name="Rodriguez1, Patricia" userId="S::patricia.rodriguez1@eisd.net::7aefbd6b-40f8-46d5-b0b5-c15150997e00" providerId="AD" clId="Web-{537D4FEA-C03E-8327-0DEA-FBADBEC8B121}" dt="2020-08-11T02:35:22.589" v="415" actId="1076"/>
          <ac:picMkLst>
            <pc:docMk/>
            <pc:sldMk cId="2859047915" sldId="257"/>
            <ac:picMk id="35" creationId="{AD16C053-7BEB-4062-9790-41B6BDB7DEC0}"/>
          </ac:picMkLst>
        </pc:picChg>
        <pc:picChg chg="add mod">
          <ac:chgData name="Rodriguez1, Patricia" userId="S::patricia.rodriguez1@eisd.net::7aefbd6b-40f8-46d5-b0b5-c15150997e00" providerId="AD" clId="Web-{537D4FEA-C03E-8327-0DEA-FBADBEC8B121}" dt="2020-08-11T02:38:17.546" v="437" actId="1076"/>
          <ac:picMkLst>
            <pc:docMk/>
            <pc:sldMk cId="2859047915" sldId="257"/>
            <ac:picMk id="36" creationId="{1F0DA597-F7BE-4C71-B8AB-E47B91611766}"/>
          </ac:picMkLst>
        </pc:picChg>
        <pc:picChg chg="add mod">
          <ac:chgData name="Rodriguez1, Patricia" userId="S::patricia.rodriguez1@eisd.net::7aefbd6b-40f8-46d5-b0b5-c15150997e00" providerId="AD" clId="Web-{537D4FEA-C03E-8327-0DEA-FBADBEC8B121}" dt="2020-08-11T02:54:33.881" v="546" actId="1076"/>
          <ac:picMkLst>
            <pc:docMk/>
            <pc:sldMk cId="2859047915" sldId="257"/>
            <ac:picMk id="39" creationId="{B273561F-48F9-481E-8FD2-D2C42ACC9EB6}"/>
          </ac:picMkLst>
        </pc:picChg>
        <pc:picChg chg="add del mod">
          <ac:chgData name="Rodriguez1, Patricia" userId="S::patricia.rodriguez1@eisd.net::7aefbd6b-40f8-46d5-b0b5-c15150997e00" providerId="AD" clId="Web-{537D4FEA-C03E-8327-0DEA-FBADBEC8B121}" dt="2020-08-11T02:42:20.067" v="459"/>
          <ac:picMkLst>
            <pc:docMk/>
            <pc:sldMk cId="2859047915" sldId="257"/>
            <ac:picMk id="40" creationId="{4B0ACA17-12BE-4F82-9D8F-2D5321C26AB6}"/>
          </ac:picMkLst>
        </pc:picChg>
        <pc:picChg chg="add del mod">
          <ac:chgData name="Rodriguez1, Patricia" userId="S::patricia.rodriguez1@eisd.net::7aefbd6b-40f8-46d5-b0b5-c15150997e00" providerId="AD" clId="Web-{537D4FEA-C03E-8327-0DEA-FBADBEC8B121}" dt="2020-08-11T02:42:32.739" v="462"/>
          <ac:picMkLst>
            <pc:docMk/>
            <pc:sldMk cId="2859047915" sldId="257"/>
            <ac:picMk id="41" creationId="{B1DD21E3-828C-4AF6-AB9F-CFDF8764FED6}"/>
          </ac:picMkLst>
        </pc:picChg>
        <pc:picChg chg="add mod">
          <ac:chgData name="Rodriguez1, Patricia" userId="S::patricia.rodriguez1@eisd.net::7aefbd6b-40f8-46d5-b0b5-c15150997e00" providerId="AD" clId="Web-{537D4FEA-C03E-8327-0DEA-FBADBEC8B121}" dt="2020-08-11T02:45:36.603" v="498" actId="1076"/>
          <ac:picMkLst>
            <pc:docMk/>
            <pc:sldMk cId="2859047915" sldId="257"/>
            <ac:picMk id="44" creationId="{3A7CDD8D-B635-4DCE-BC0B-4533CE36D73A}"/>
          </ac:picMkLst>
        </pc:picChg>
        <pc:picChg chg="add del mod">
          <ac:chgData name="Rodriguez1, Patricia" userId="S::patricia.rodriguez1@eisd.net::7aefbd6b-40f8-46d5-b0b5-c15150997e00" providerId="AD" clId="Web-{537D4FEA-C03E-8327-0DEA-FBADBEC8B121}" dt="2020-08-11T02:48:19.497" v="543"/>
          <ac:picMkLst>
            <pc:docMk/>
            <pc:sldMk cId="2859047915" sldId="257"/>
            <ac:picMk id="47" creationId="{C845AECA-C87C-498B-B657-127609C1CEE9}"/>
          </ac:picMkLst>
        </pc:picChg>
      </pc:sldChg>
      <pc:sldChg chg="del">
        <pc:chgData name="Rodriguez1, Patricia" userId="S::patricia.rodriguez1@eisd.net::7aefbd6b-40f8-46d5-b0b5-c15150997e00" providerId="AD" clId="Web-{537D4FEA-C03E-8327-0DEA-FBADBEC8B121}" dt="2020-08-10T21:52:27.750" v="0"/>
        <pc:sldMkLst>
          <pc:docMk/>
          <pc:sldMk cId="3239926350" sldId="257"/>
        </pc:sldMkLst>
      </pc:sldChg>
    </pc:docChg>
  </pc:docChgLst>
  <pc:docChgLst>
    <pc:chgData name="Rodriguez1, Patricia" userId="S::patricia.rodriguez1@eisd.net::7aefbd6b-40f8-46d5-b0b5-c15150997e00" providerId="AD" clId="Web-{A0FCFC6A-08CB-470A-BBE0-9063621B5A3F}"/>
    <pc:docChg chg="addSld delSld modSld">
      <pc:chgData name="Rodriguez1, Patricia" userId="S::patricia.rodriguez1@eisd.net::7aefbd6b-40f8-46d5-b0b5-c15150997e00" providerId="AD" clId="Web-{A0FCFC6A-08CB-470A-BBE0-9063621B5A3F}" dt="2020-08-10T21:52:07.770" v="15"/>
      <pc:docMkLst>
        <pc:docMk/>
      </pc:docMkLst>
      <pc:sldChg chg="addSp modSp new del mod setBg">
        <pc:chgData name="Rodriguez1, Patricia" userId="S::patricia.rodriguez1@eisd.net::7aefbd6b-40f8-46d5-b0b5-c15150997e00" providerId="AD" clId="Web-{A0FCFC6A-08CB-470A-BBE0-9063621B5A3F}" dt="2020-08-10T21:46:04.228" v="6"/>
        <pc:sldMkLst>
          <pc:docMk/>
          <pc:sldMk cId="316515683" sldId="257"/>
        </pc:sldMkLst>
        <pc:spChg chg="add mod">
          <ac:chgData name="Rodriguez1, Patricia" userId="S::patricia.rodriguez1@eisd.net::7aefbd6b-40f8-46d5-b0b5-c15150997e00" providerId="AD" clId="Web-{A0FCFC6A-08CB-470A-BBE0-9063621B5A3F}" dt="2020-08-10T21:45:11.398" v="5"/>
          <ac:spMkLst>
            <pc:docMk/>
            <pc:sldMk cId="316515683" sldId="257"/>
            <ac:spMk id="3" creationId="{BA9EA8AE-F7BB-4F61-BEDB-5420AD528DEC}"/>
          </ac:spMkLst>
        </pc:spChg>
        <pc:spChg chg="add">
          <ac:chgData name="Rodriguez1, Patricia" userId="S::patricia.rodriguez1@eisd.net::7aefbd6b-40f8-46d5-b0b5-c15150997e00" providerId="AD" clId="Web-{A0FCFC6A-08CB-470A-BBE0-9063621B5A3F}" dt="2020-08-10T21:45:11.398" v="5"/>
          <ac:spMkLst>
            <pc:docMk/>
            <pc:sldMk cId="316515683" sldId="257"/>
            <ac:spMk id="8" creationId="{42A4FC2C-047E-45A5-965D-8E1E3BF09BC6}"/>
          </ac:spMkLst>
        </pc:spChg>
        <pc:picChg chg="add mod">
          <ac:chgData name="Rodriguez1, Patricia" userId="S::patricia.rodriguez1@eisd.net::7aefbd6b-40f8-46d5-b0b5-c15150997e00" providerId="AD" clId="Web-{A0FCFC6A-08CB-470A-BBE0-9063621B5A3F}" dt="2020-08-10T21:45:11.398" v="5"/>
          <ac:picMkLst>
            <pc:docMk/>
            <pc:sldMk cId="316515683" sldId="257"/>
            <ac:picMk id="2" creationId="{6144BD55-59A3-406B-8782-7DA23B230254}"/>
          </ac:picMkLst>
        </pc:picChg>
      </pc:sldChg>
      <pc:sldChg chg="addSp delSp modSp new mod setBg">
        <pc:chgData name="Rodriguez1, Patricia" userId="S::patricia.rodriguez1@eisd.net::7aefbd6b-40f8-46d5-b0b5-c15150997e00" providerId="AD" clId="Web-{A0FCFC6A-08CB-470A-BBE0-9063621B5A3F}" dt="2020-08-10T21:52:07.770" v="15"/>
        <pc:sldMkLst>
          <pc:docMk/>
          <pc:sldMk cId="3239926350" sldId="257"/>
        </pc:sldMkLst>
        <pc:spChg chg="add del mod">
          <ac:chgData name="Rodriguez1, Patricia" userId="S::patricia.rodriguez1@eisd.net::7aefbd6b-40f8-46d5-b0b5-c15150997e00" providerId="AD" clId="Web-{A0FCFC6A-08CB-470A-BBE0-9063621B5A3F}" dt="2020-08-10T21:52:07.770" v="15"/>
          <ac:spMkLst>
            <pc:docMk/>
            <pc:sldMk cId="3239926350" sldId="257"/>
            <ac:spMk id="4" creationId="{BC0A7FFC-24BB-4CA1-83D1-1B326EF17D4F}"/>
          </ac:spMkLst>
        </pc:spChg>
        <pc:spChg chg="add del">
          <ac:chgData name="Rodriguez1, Patricia" userId="S::patricia.rodriguez1@eisd.net::7aefbd6b-40f8-46d5-b0b5-c15150997e00" providerId="AD" clId="Web-{A0FCFC6A-08CB-470A-BBE0-9063621B5A3F}" dt="2020-08-10T21:51:58.504" v="14"/>
          <ac:spMkLst>
            <pc:docMk/>
            <pc:sldMk cId="3239926350" sldId="257"/>
            <ac:spMk id="7" creationId="{42A4FC2C-047E-45A5-965D-8E1E3BF09BC6}"/>
          </ac:spMkLst>
        </pc:spChg>
        <pc:spChg chg="add">
          <ac:chgData name="Rodriguez1, Patricia" userId="S::patricia.rodriguez1@eisd.net::7aefbd6b-40f8-46d5-b0b5-c15150997e00" providerId="AD" clId="Web-{A0FCFC6A-08CB-470A-BBE0-9063621B5A3F}" dt="2020-08-10T21:51:58.504" v="14"/>
          <ac:spMkLst>
            <pc:docMk/>
            <pc:sldMk cId="3239926350" sldId="257"/>
            <ac:spMk id="12" creationId="{22C6C9C9-83BF-4A6C-A1BF-C1735C61B4FF}"/>
          </ac:spMkLst>
        </pc:spChg>
        <pc:picChg chg="add mod">
          <ac:chgData name="Rodriguez1, Patricia" userId="S::patricia.rodriguez1@eisd.net::7aefbd6b-40f8-46d5-b0b5-c15150997e00" providerId="AD" clId="Web-{A0FCFC6A-08CB-470A-BBE0-9063621B5A3F}" dt="2020-08-10T21:51:58.504" v="14"/>
          <ac:picMkLst>
            <pc:docMk/>
            <pc:sldMk cId="3239926350" sldId="257"/>
            <ac:picMk id="2" creationId="{5ED4F1D4-1DE2-4D10-99EB-1452EEF9F05E}"/>
          </ac:picMkLst>
        </pc:picChg>
        <pc:picChg chg="add del mod">
          <ac:chgData name="Rodriguez1, Patricia" userId="S::patricia.rodriguez1@eisd.net::7aefbd6b-40f8-46d5-b0b5-c15150997e00" providerId="AD" clId="Web-{A0FCFC6A-08CB-470A-BBE0-9063621B5A3F}" dt="2020-08-10T21:52:07.770" v="15"/>
          <ac:picMkLst>
            <pc:docMk/>
            <pc:sldMk cId="3239926350" sldId="257"/>
            <ac:picMk id="3" creationId="{2B4F38CF-E235-4694-B552-7043D48FE2BA}"/>
          </ac:picMkLst>
        </pc:picChg>
      </pc:sldChg>
    </pc:docChg>
  </pc:docChgLst>
  <pc:docChgLst>
    <pc:chgData name="Rodriguez1, Patricia" userId="7aefbd6b-40f8-46d5-b0b5-c15150997e00" providerId="ADAL" clId="{4D20294D-7C9D-4DCB-9FD3-DEC11B6B3BC5}"/>
    <pc:docChg chg="delSld modSld">
      <pc:chgData name="Rodriguez1, Patricia" userId="7aefbd6b-40f8-46d5-b0b5-c15150997e00" providerId="ADAL" clId="{4D20294D-7C9D-4DCB-9FD3-DEC11B6B3BC5}" dt="2020-08-12T14:26:44.104" v="17" actId="1076"/>
      <pc:docMkLst>
        <pc:docMk/>
      </pc:docMkLst>
      <pc:sldChg chg="del">
        <pc:chgData name="Rodriguez1, Patricia" userId="7aefbd6b-40f8-46d5-b0b5-c15150997e00" providerId="ADAL" clId="{4D20294D-7C9D-4DCB-9FD3-DEC11B6B3BC5}" dt="2020-08-11T19:47:44.663" v="0" actId="2696"/>
        <pc:sldMkLst>
          <pc:docMk/>
          <pc:sldMk cId="109857222" sldId="256"/>
        </pc:sldMkLst>
      </pc:sldChg>
      <pc:sldChg chg="addSp modSp">
        <pc:chgData name="Rodriguez1, Patricia" userId="7aefbd6b-40f8-46d5-b0b5-c15150997e00" providerId="ADAL" clId="{4D20294D-7C9D-4DCB-9FD3-DEC11B6B3BC5}" dt="2020-08-12T14:26:44.104" v="17" actId="1076"/>
        <pc:sldMkLst>
          <pc:docMk/>
          <pc:sldMk cId="2859047915" sldId="257"/>
        </pc:sldMkLst>
        <pc:spChg chg="add mod">
          <ac:chgData name="Rodriguez1, Patricia" userId="7aefbd6b-40f8-46d5-b0b5-c15150997e00" providerId="ADAL" clId="{4D20294D-7C9D-4DCB-9FD3-DEC11B6B3BC5}" dt="2020-08-12T14:26:40.701" v="16" actId="20577"/>
          <ac:spMkLst>
            <pc:docMk/>
            <pc:sldMk cId="2859047915" sldId="257"/>
            <ac:spMk id="5" creationId="{A24DAFF9-FB25-41EE-94A5-DC01E0134696}"/>
          </ac:spMkLst>
        </pc:spChg>
        <pc:spChg chg="mod">
          <ac:chgData name="Rodriguez1, Patricia" userId="7aefbd6b-40f8-46d5-b0b5-c15150997e00" providerId="ADAL" clId="{4D20294D-7C9D-4DCB-9FD3-DEC11B6B3BC5}" dt="2020-08-12T14:24:10.599" v="3" actId="14100"/>
          <ac:spMkLst>
            <pc:docMk/>
            <pc:sldMk cId="2859047915" sldId="257"/>
            <ac:spMk id="33" creationId="{F81AAAB4-B717-4336-AEBD-1289C08E4A20}"/>
          </ac:spMkLst>
        </pc:spChg>
        <pc:picChg chg="mod">
          <ac:chgData name="Rodriguez1, Patricia" userId="7aefbd6b-40f8-46d5-b0b5-c15150997e00" providerId="ADAL" clId="{4D20294D-7C9D-4DCB-9FD3-DEC11B6B3BC5}" dt="2020-08-12T14:26:44.104" v="17" actId="1076"/>
          <ac:picMkLst>
            <pc:docMk/>
            <pc:sldMk cId="2859047915" sldId="257"/>
            <ac:picMk id="14" creationId="{8B5B3401-2F8E-4B0C-90BC-AD4A0F70EBB4}"/>
          </ac:picMkLst>
        </pc:picChg>
        <pc:picChg chg="mod">
          <ac:chgData name="Rodriguez1, Patricia" userId="7aefbd6b-40f8-46d5-b0b5-c15150997e00" providerId="ADAL" clId="{4D20294D-7C9D-4DCB-9FD3-DEC11B6B3BC5}" dt="2020-08-12T14:24:03.909" v="2" actId="1076"/>
          <ac:picMkLst>
            <pc:docMk/>
            <pc:sldMk cId="2859047915" sldId="257"/>
            <ac:picMk id="32" creationId="{129B4D90-0A35-400C-B40E-0B8BDFE8C3D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iki.unify.com/wiki/OpenScape_Desk_Phone_CP" TargetMode="External"/><Relationship Id="rId18" Type="http://schemas.openxmlformats.org/officeDocument/2006/relationships/image" Target="../media/image8.png"/><Relationship Id="rId26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hyperlink" Target="http://www.pngall.com/health-png" TargetMode="External"/><Relationship Id="rId7" Type="http://schemas.openxmlformats.org/officeDocument/2006/relationships/hyperlink" Target="http://pngimg.com/download/42541" TargetMode="External"/><Relationship Id="rId12" Type="http://schemas.openxmlformats.org/officeDocument/2006/relationships/image" Target="../media/image6.png"/><Relationship Id="rId17" Type="http://schemas.openxmlformats.org/officeDocument/2006/relationships/hyperlink" Target="https://youtu.be/lWh-Uo99dhs" TargetMode="External"/><Relationship Id="rId25" Type="http://schemas.openxmlformats.org/officeDocument/2006/relationships/hyperlink" Target="http://pngimg.com/download/6903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nhanow.com" TargetMode="External"/><Relationship Id="rId20" Type="http://schemas.openxmlformats.org/officeDocument/2006/relationships/image" Target="../media/image9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hyperlink" Target="http://www.pngall.com/laptop-png" TargetMode="External"/><Relationship Id="rId24" Type="http://schemas.openxmlformats.org/officeDocument/2006/relationships/image" Target="../media/image12.png"/><Relationship Id="rId5" Type="http://schemas.openxmlformats.org/officeDocument/2006/relationships/hyperlink" Target="https://creativecommons.org/licenses/by-nc/3.0/" TargetMode="External"/><Relationship Id="rId15" Type="http://schemas.openxmlformats.org/officeDocument/2006/relationships/hyperlink" Target="http://Hosa.org" TargetMode="External"/><Relationship Id="rId23" Type="http://schemas.openxmlformats.org/officeDocument/2006/relationships/image" Target="../media/image11.png"/><Relationship Id="rId28" Type="http://schemas.openxmlformats.org/officeDocument/2006/relationships/hyperlink" Target="http://pngimg.com/download/92979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courses.lumenlearning.com/wm-biology2/chapter/nervous-system/" TargetMode="External"/><Relationship Id="rId31" Type="http://schemas.openxmlformats.org/officeDocument/2006/relationships/hyperlink" Target="https://en.wikipedia.org/wiki/University_of_the_Incarnate_Word" TargetMode="External"/><Relationship Id="rId4" Type="http://schemas.openxmlformats.org/officeDocument/2006/relationships/hyperlink" Target="http://www.pngall.com/table-png" TargetMode="External"/><Relationship Id="rId9" Type="http://schemas.openxmlformats.org/officeDocument/2006/relationships/hyperlink" Target="https://commons.wikimedia.org/wiki/File:Heart_diagram-en.svg" TargetMode="External"/><Relationship Id="rId14" Type="http://schemas.openxmlformats.org/officeDocument/2006/relationships/image" Target="../media/image7.png"/><Relationship Id="rId22" Type="http://schemas.openxmlformats.org/officeDocument/2006/relationships/image" Target="../media/image10.png"/><Relationship Id="rId27" Type="http://schemas.openxmlformats.org/officeDocument/2006/relationships/image" Target="../media/image14.png"/><Relationship Id="rId3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wooden, sitting, building, table&#10;&#10;Description automatically generated">
            <a:extLst>
              <a:ext uri="{FF2B5EF4-FFF2-40B4-BE49-F238E27FC236}">
                <a16:creationId xmlns:a16="http://schemas.microsoft.com/office/drawing/2014/main" id="{2B0C7C9B-9C5E-422F-AF8B-64E4E95A2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997" y="-680915"/>
            <a:ext cx="12471745" cy="7605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F54936-BB29-4FEC-A81D-5D5215EBC8B6}"/>
              </a:ext>
            </a:extLst>
          </p:cNvPr>
          <p:cNvSpPr txBox="1"/>
          <p:nvPr/>
        </p:nvSpPr>
        <p:spPr>
          <a:xfrm>
            <a:off x="8224120" y="5288332"/>
            <a:ext cx="1662309" cy="6306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>
              <a:cs typeface="Calibri"/>
            </a:endParaRPr>
          </a:p>
        </p:txBody>
      </p:sp>
      <p:pic>
        <p:nvPicPr>
          <p:cNvPr id="16" name="Picture 16" descr="A picture containing indoor, furniture, cabinet, sitting&#10;&#10;Description automatically generated">
            <a:extLst>
              <a:ext uri="{FF2B5EF4-FFF2-40B4-BE49-F238E27FC236}">
                <a16:creationId xmlns:a16="http://schemas.microsoft.com/office/drawing/2014/main" id="{9247EC4A-989D-46D8-86C0-A4B51A3C0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26263" y="3376058"/>
            <a:ext cx="4402898" cy="21309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92FD90-BC33-4722-B245-AEF4F26B9552}"/>
              </a:ext>
            </a:extLst>
          </p:cNvPr>
          <p:cNvSpPr txBox="1"/>
          <p:nvPr/>
        </p:nvSpPr>
        <p:spPr>
          <a:xfrm>
            <a:off x="7626263" y="5204717"/>
            <a:ext cx="3567829" cy="8785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BY-NC</a:t>
            </a:r>
            <a:r>
              <a:rPr lang="en-US"/>
              <a:t>.</a:t>
            </a:r>
          </a:p>
        </p:txBody>
      </p:sp>
      <p:pic>
        <p:nvPicPr>
          <p:cNvPr id="20" name="Picture 20" descr="A close up&#10;&#10;Description automatically generated">
            <a:extLst>
              <a:ext uri="{FF2B5EF4-FFF2-40B4-BE49-F238E27FC236}">
                <a16:creationId xmlns:a16="http://schemas.microsoft.com/office/drawing/2014/main" id="{22D4B040-004B-48C3-8F7B-76582B39E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93094" y="2633322"/>
            <a:ext cx="665577" cy="8426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18ACDBC-2097-448C-A91E-3EF4D9FAF609}"/>
              </a:ext>
            </a:extLst>
          </p:cNvPr>
          <p:cNvSpPr txBox="1"/>
          <p:nvPr/>
        </p:nvSpPr>
        <p:spPr>
          <a:xfrm>
            <a:off x="4724400" y="5429858"/>
            <a:ext cx="1187885" cy="5654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7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BY-NC</a:t>
            </a:r>
            <a:r>
              <a:rPr lang="en-US"/>
              <a:t>.</a:t>
            </a:r>
          </a:p>
        </p:txBody>
      </p:sp>
      <p:pic>
        <p:nvPicPr>
          <p:cNvPr id="23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15FDDA31-67E6-4EEE-9AD8-BBCCD2602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826669" y="-295431"/>
            <a:ext cx="1859593" cy="15842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0DC7680-89D9-4D16-8D1F-86CF7B5F414E}"/>
              </a:ext>
            </a:extLst>
          </p:cNvPr>
          <p:cNvSpPr txBox="1"/>
          <p:nvPr/>
        </p:nvSpPr>
        <p:spPr>
          <a:xfrm>
            <a:off x="13127277" y="2629596"/>
            <a:ext cx="2054269" cy="25487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t">
            <a:normAutofit fontScale="70000" lnSpcReduction="20000"/>
          </a:bodyPr>
          <a:lstStyle/>
          <a:p>
            <a:endParaRPr lang="en-US">
              <a:cs typeface="Calibri"/>
            </a:endParaRPr>
          </a:p>
        </p:txBody>
      </p:sp>
      <p:pic>
        <p:nvPicPr>
          <p:cNvPr id="26" name="Picture 26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59DEC52F-5D53-4BF2-9B66-E152C08489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929753" y="2759633"/>
            <a:ext cx="1605420" cy="106551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53C29C-2602-4865-9B52-9938583D1489}"/>
              </a:ext>
            </a:extLst>
          </p:cNvPr>
          <p:cNvSpPr txBox="1"/>
          <p:nvPr/>
        </p:nvSpPr>
        <p:spPr>
          <a:xfrm>
            <a:off x="4724400" y="433705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  <p:pic>
        <p:nvPicPr>
          <p:cNvPr id="29" name="Picture 29" descr="A picture containing remote, indoor, electronics, sitting&#10;&#10;Description automatically generated">
            <a:extLst>
              <a:ext uri="{FF2B5EF4-FFF2-40B4-BE49-F238E27FC236}">
                <a16:creationId xmlns:a16="http://schemas.microsoft.com/office/drawing/2014/main" id="{74E990B6-7065-46BE-B894-3B1075F79F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750855" y="3065680"/>
            <a:ext cx="1034703" cy="632695"/>
          </a:xfrm>
          <a:prstGeom prst="rect">
            <a:avLst/>
          </a:prstGeom>
        </p:spPr>
      </p:pic>
      <p:pic>
        <p:nvPicPr>
          <p:cNvPr id="32" name="Picture 32" descr="A screenshot of a computer&#10;&#10;Description automatically generated">
            <a:extLst>
              <a:ext uri="{FF2B5EF4-FFF2-40B4-BE49-F238E27FC236}">
                <a16:creationId xmlns:a16="http://schemas.microsoft.com/office/drawing/2014/main" id="{129B4D90-0A35-400C-B40E-0B8BDFE8C3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15817" y="-285447"/>
            <a:ext cx="5812205" cy="4428222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81AAAB4-B717-4336-AEBD-1289C08E4A20}"/>
              </a:ext>
            </a:extLst>
          </p:cNvPr>
          <p:cNvSpPr txBox="1"/>
          <p:nvPr/>
        </p:nvSpPr>
        <p:spPr>
          <a:xfrm>
            <a:off x="505739" y="783440"/>
            <a:ext cx="468943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badi Extra Light"/>
                <a:cs typeface="Calibri"/>
              </a:rPr>
              <a:t>Welcome to Ms. Rodriguez's Health </a:t>
            </a:r>
            <a:r>
              <a:rPr lang="en-US" dirty="0">
                <a:latin typeface="Abadi Extra Light"/>
                <a:cs typeface="Calibri"/>
                <a:hlinkClick r:id="rId15"/>
              </a:rPr>
              <a:t>Science</a:t>
            </a:r>
            <a:r>
              <a:rPr lang="en-US" dirty="0">
                <a:latin typeface="Abadi Extra Light"/>
                <a:cs typeface="Calibri"/>
              </a:rPr>
              <a:t> Theory and Medical </a:t>
            </a:r>
            <a:r>
              <a:rPr lang="en-US" dirty="0">
                <a:latin typeface="Abadi Extra Light"/>
                <a:cs typeface="Calibri"/>
                <a:hlinkClick r:id="rId16"/>
              </a:rPr>
              <a:t>Terminology</a:t>
            </a:r>
            <a:r>
              <a:rPr lang="en-US" dirty="0">
                <a:latin typeface="Abadi Extra Light"/>
                <a:cs typeface="Calibri"/>
              </a:rPr>
              <a:t> Class. I am excited for the new school year and all the interesting </a:t>
            </a:r>
            <a:r>
              <a:rPr lang="en-US" dirty="0">
                <a:latin typeface="Abadi Extra Light"/>
                <a:cs typeface="Calibri"/>
                <a:hlinkClick r:id="rId17"/>
              </a:rPr>
              <a:t>skills</a:t>
            </a:r>
            <a:r>
              <a:rPr lang="en-US" dirty="0">
                <a:latin typeface="Abadi Extra Light"/>
                <a:cs typeface="Calibri"/>
              </a:rPr>
              <a:t> we will learn.</a:t>
            </a:r>
          </a:p>
        </p:txBody>
      </p:sp>
      <p:pic>
        <p:nvPicPr>
          <p:cNvPr id="3" name="Picture 3" descr="A picture containing dress, shirt&#10;&#10;Description automatically generated">
            <a:extLst>
              <a:ext uri="{FF2B5EF4-FFF2-40B4-BE49-F238E27FC236}">
                <a16:creationId xmlns:a16="http://schemas.microsoft.com/office/drawing/2014/main" id="{963E2E48-714D-4EFB-843D-6A7E7E0D72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7010400" y="152"/>
            <a:ext cx="2171700" cy="24761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DB5EB2-A5E5-4CC2-B448-BB967A597953}"/>
              </a:ext>
            </a:extLst>
          </p:cNvPr>
          <p:cNvSpPr txBox="1"/>
          <p:nvPr/>
        </p:nvSpPr>
        <p:spPr>
          <a:xfrm>
            <a:off x="6019800" y="31242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6" name="Picture 6" descr="A picture containing sitting, table&#10;&#10;Description automatically generated">
            <a:extLst>
              <a:ext uri="{FF2B5EF4-FFF2-40B4-BE49-F238E27FC236}">
                <a16:creationId xmlns:a16="http://schemas.microsoft.com/office/drawing/2014/main" id="{A40C1CFE-1101-4D5E-8571-C257F7714C1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3714750" y="1657350"/>
            <a:ext cx="1123950" cy="866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981446-86FE-4F53-A9F9-998B92822EDA}"/>
              </a:ext>
            </a:extLst>
          </p:cNvPr>
          <p:cNvSpPr txBox="1"/>
          <p:nvPr/>
        </p:nvSpPr>
        <p:spPr>
          <a:xfrm>
            <a:off x="4724400" y="44577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14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8B5B3401-2F8E-4B0C-90BC-AD4A0F70EBB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36782" y="1948638"/>
            <a:ext cx="4712210" cy="4703200"/>
          </a:xfrm>
          <a:prstGeom prst="rect">
            <a:avLst/>
          </a:prstGeom>
        </p:spPr>
      </p:pic>
      <p:pic>
        <p:nvPicPr>
          <p:cNvPr id="25" name="Picture 27" descr="A close up of a plant&#10;&#10;Description automatically generated">
            <a:extLst>
              <a:ext uri="{FF2B5EF4-FFF2-40B4-BE49-F238E27FC236}">
                <a16:creationId xmlns:a16="http://schemas.microsoft.com/office/drawing/2014/main" id="{BC7CD3C1-28BF-47D7-8059-809B19B9F9B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295275" y="2687656"/>
            <a:ext cx="2285999" cy="3397212"/>
          </a:xfrm>
          <a:prstGeom prst="rect">
            <a:avLst/>
          </a:prstGeom>
        </p:spPr>
      </p:pic>
      <p:pic>
        <p:nvPicPr>
          <p:cNvPr id="28" name="Picture 30" descr="A close up of a chair&#10;&#10;Description automatically generated">
            <a:extLst>
              <a:ext uri="{FF2B5EF4-FFF2-40B4-BE49-F238E27FC236}">
                <a16:creationId xmlns:a16="http://schemas.microsoft.com/office/drawing/2014/main" id="{BF8BF126-DB9A-4965-AABF-EF53E2E97B6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9183604" y="3400425"/>
            <a:ext cx="1673392" cy="26193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8C23CFF-4FF8-408C-9D9A-5B302F4A0896}"/>
              </a:ext>
            </a:extLst>
          </p:cNvPr>
          <p:cNvSpPr txBox="1"/>
          <p:nvPr/>
        </p:nvSpPr>
        <p:spPr>
          <a:xfrm>
            <a:off x="9183688" y="6172200"/>
            <a:ext cx="1673225" cy="1651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25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BY-NC</a:t>
            </a:r>
            <a:r>
              <a:rPr lang="en-US"/>
              <a:t>.</a:t>
            </a:r>
          </a:p>
        </p:txBody>
      </p:sp>
      <p:pic>
        <p:nvPicPr>
          <p:cNvPr id="35" name="Picture 35" descr="A picture containing light&#10;&#10;Description automatically generated">
            <a:extLst>
              <a:ext uri="{FF2B5EF4-FFF2-40B4-BE49-F238E27FC236}">
                <a16:creationId xmlns:a16="http://schemas.microsoft.com/office/drawing/2014/main" id="{AD16C053-7BEB-4062-9790-41B6BDB7DEC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04875" y="23010"/>
            <a:ext cx="619125" cy="735030"/>
          </a:xfrm>
          <a:prstGeom prst="rect">
            <a:avLst/>
          </a:prstGeom>
        </p:spPr>
      </p:pic>
      <p:pic>
        <p:nvPicPr>
          <p:cNvPr id="36" name="Picture 36" descr="A picture containing bag&#10;&#10;Description automatically generated">
            <a:extLst>
              <a:ext uri="{FF2B5EF4-FFF2-40B4-BE49-F238E27FC236}">
                <a16:creationId xmlns:a16="http://schemas.microsoft.com/office/drawing/2014/main" id="{1F0DA597-F7BE-4C71-B8AB-E47B9161176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8334375" y="2952750"/>
            <a:ext cx="942975" cy="9429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308A6E8-481D-474D-8C29-47B18AAD2933}"/>
              </a:ext>
            </a:extLst>
          </p:cNvPr>
          <p:cNvSpPr txBox="1"/>
          <p:nvPr/>
        </p:nvSpPr>
        <p:spPr>
          <a:xfrm>
            <a:off x="4724400" y="48006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39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73561F-48F9-481E-8FD2-D2C42ACC9EB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934575" y="1596951"/>
            <a:ext cx="1000124" cy="10447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4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CDD8D-B635-4DCE-BC0B-4533CE36D73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7981950" y="4033837"/>
            <a:ext cx="704850" cy="81915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EA4DB55-4DA6-4A8B-BEDC-C25D099A623F}"/>
              </a:ext>
            </a:extLst>
          </p:cNvPr>
          <p:cNvSpPr txBox="1"/>
          <p:nvPr/>
        </p:nvSpPr>
        <p:spPr>
          <a:xfrm>
            <a:off x="5048250" y="4624388"/>
            <a:ext cx="20955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D3625B-4047-4F17-B5D0-9D7DCD773347}"/>
              </a:ext>
            </a:extLst>
          </p:cNvPr>
          <p:cNvSpPr txBox="1"/>
          <p:nvPr/>
        </p:nvSpPr>
        <p:spPr>
          <a:xfrm>
            <a:off x="4724400" y="3859213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DAFF9-FB25-41EE-94A5-DC01E0134696}"/>
              </a:ext>
            </a:extLst>
          </p:cNvPr>
          <p:cNvSpPr/>
          <p:nvPr/>
        </p:nvSpPr>
        <p:spPr>
          <a:xfrm>
            <a:off x="451659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47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63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Abadi Extra Light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Rodriguez1, Patricia</cp:lastModifiedBy>
  <cp:revision>162</cp:revision>
  <dcterms:created xsi:type="dcterms:W3CDTF">2020-08-10T21:44:26Z</dcterms:created>
  <dcterms:modified xsi:type="dcterms:W3CDTF">2020-08-12T14:28:36Z</dcterms:modified>
</cp:coreProperties>
</file>