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CD4D-94CA-4C62-83DB-3C760837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6B9FB-3849-457A-B837-8678CA6AE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68C9-636A-4801-B0B4-D749E411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C82BD-37D4-48E3-95D8-DB6BB686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284E-72A4-4F0D-B0B6-BFDFA50B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9937-54FF-47C2-8C65-BE656177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C2A48-AC29-49D8-B9D2-E4991F1EA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82AC-8110-43E0-BDC2-780B8FA9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70488-B663-4921-963D-DF883537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255E-8D30-461F-8EB1-13A76EBF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15455-3063-4F03-8B09-F50FA3C4F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42A96-64F9-4C98-A62F-854737A43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EAF35-48C5-40B9-94CF-FF1720AC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9ECF-D1F7-4935-B6BF-09CA60A9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8C78B-2606-40F1-B364-4A0E0AEF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63B6-81FE-4DBD-A43E-835F7C39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1851-2AD5-4B51-95E7-9A2574003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406EE-4A46-40E4-9E40-D6DEA7A5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5C15-8D6D-4C70-B3F3-338776B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05F0C-AB9A-4BDE-83E8-56BDE741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551C-6F51-4C5F-83DA-F1C46211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D5DA3-A582-481B-BE43-9E8115A03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71DA9-7973-4497-82E5-7D173110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C5D9-5844-4478-8927-718EDBE9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F9CA-BED2-4FFC-B818-9393D6F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4475-D08C-446B-88E3-5DBFAD81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A4A5-47CF-4285-80A7-C4AA161F7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8384-4C08-4F46-B427-C79986EE6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7390-06C0-4BB9-9498-F2F73FF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C8154-4384-4846-8FF1-192C6381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D9048-CC06-4B15-A49F-34A681E2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10A8-87DB-4962-A6D3-73680020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9CD1-B2E2-4F49-8366-66DBF395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3956-0B35-49AB-A034-64C59DA7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14BDE-57F5-4366-8437-4E0C15360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7CB26-7321-47D7-A8B2-E3E38D122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EA91A-0A1E-4B92-B2C4-C5B68ED6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43BBB-7C1D-4F3B-A939-EA282EBC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C1049-6567-465D-91A2-E27B026F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DD3E-A09B-4568-8D1C-CBE308E0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FC683-28E2-4B9F-A43B-E90DC83D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494F0-24B8-498F-A4FF-7138E814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3D077-E18C-4628-AE32-423A9DD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33D59-F43C-41AF-991E-D357C86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AE2C-C8A5-445F-9699-070B9F16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63F4-F4AA-4B49-8FA5-2490D68B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77B4-C069-42A5-B595-53826E51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C28-DEE4-499B-A93C-D4225C61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A6EA-29FE-4A10-89B3-271314CC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68352-2D4B-48EF-8220-5D2F040B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FDF89-FA4C-4A1A-850C-216FCAF2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02540-6210-481C-9F41-4BC410A2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CCB7-F90B-45D1-925A-4B88706C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E65F3-656A-4987-BA48-95027A243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E87A0-155F-45E0-8C9D-BD011D8C8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95FF1-8635-41DC-848C-DEF43C31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26D6D-A791-4B14-A16E-36A9A6A4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D872D-8D4C-462F-A053-F46EEF93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9AB66-DF44-4C62-9C77-678409C0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AF243-7A26-449E-BEE3-10614EB4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CC58-8288-467E-AAED-85B9F7AA1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1063-6AB6-4AF2-B966-AFEA0251395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E4F37-36F4-4052-9A1C-4F8745B1E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143C-DF77-41B5-8466-0E3DAE96B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0C26-E512-46C1-9EDF-B985E467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pixabay.com/en/whiteboard-presentation-board-297484/" TargetMode="External"/><Relationship Id="rId18" Type="http://schemas.openxmlformats.org/officeDocument/2006/relationships/hyperlink" Target="https://pixabay.com/en/rug-area-rug-carpet-decor-576082/" TargetMode="External"/><Relationship Id="rId26" Type="http://schemas.openxmlformats.org/officeDocument/2006/relationships/hyperlink" Target="http://theredboa.blogspot.com/2012/01/mojo-monday-be-change.html" TargetMode="External"/><Relationship Id="rId3" Type="http://schemas.openxmlformats.org/officeDocument/2006/relationships/hyperlink" Target="https://www.wallpaperflare.com/search?wallpaper=living+room" TargetMode="External"/><Relationship Id="rId21" Type="http://schemas.openxmlformats.org/officeDocument/2006/relationships/image" Target="../media/image9.jpg"/><Relationship Id="rId7" Type="http://schemas.openxmlformats.org/officeDocument/2006/relationships/hyperlink" Target="mailto:lindsey.schibi@eisd.net?subject=i%20need%20to%20talk%20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5" Type="http://schemas.openxmlformats.org/officeDocument/2006/relationships/image" Target="../media/image10.jpg"/><Relationship Id="rId2" Type="http://schemas.openxmlformats.org/officeDocument/2006/relationships/image" Target="../media/image1.jpg"/><Relationship Id="rId16" Type="http://schemas.openxmlformats.org/officeDocument/2006/relationships/hyperlink" Target="https://www.youtube.com/watch?v=-6KzZKuQ1lk&amp;list=PLbKSbFnKYVY3xnCexdjTjW4vd4vp6S5gE" TargetMode="External"/><Relationship Id="rId20" Type="http://schemas.openxmlformats.org/officeDocument/2006/relationships/hyperlink" Target="SEnsation%20and%20Percept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11" Type="http://schemas.openxmlformats.org/officeDocument/2006/relationships/hyperlink" Target="http://www.pngall.com/chair-png" TargetMode="External"/><Relationship Id="rId24" Type="http://schemas.openxmlformats.org/officeDocument/2006/relationships/hyperlink" Target="https://www.youtube.com/watch?v=irIHfwvvm3w" TargetMode="External"/><Relationship Id="rId5" Type="http://schemas.openxmlformats.org/officeDocument/2006/relationships/hyperlink" Target="http://www.pngall.com/desk-png" TargetMode="External"/><Relationship Id="rId15" Type="http://schemas.openxmlformats.org/officeDocument/2006/relationships/hyperlink" Target="http://zotoz.blogspot.com/2013/04/psychology-of-forex-trading.html" TargetMode="External"/><Relationship Id="rId23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://www.pngall.com/furniture-png" TargetMode="External"/><Relationship Id="rId14" Type="http://schemas.openxmlformats.org/officeDocument/2006/relationships/image" Target="../media/image6.gif"/><Relationship Id="rId22" Type="http://schemas.openxmlformats.org/officeDocument/2006/relationships/hyperlink" Target="https://commons.wikimedia.org/wiki/File:398847-pretty-pink-butterfly_(1).jpg" TargetMode="External"/><Relationship Id="rId27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4470-63FE-4081-BB6E-330BBD47A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 </a:t>
            </a:r>
            <a:r>
              <a:rPr lang="en-US" dirty="0" err="1"/>
              <a:t>Bitmoji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EDE1B-D5B1-407A-B2B2-175D5F85C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2829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CD6A4-98B6-4491-A8BC-C802B5C5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able, computer, desk&#10;&#10;Description automatically generated">
            <a:extLst>
              <a:ext uri="{FF2B5EF4-FFF2-40B4-BE49-F238E27FC236}">
                <a16:creationId xmlns:a16="http://schemas.microsoft.com/office/drawing/2014/main" id="{06D9EF2D-1AFF-42CF-9AB8-A49392856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1746" y="2705584"/>
            <a:ext cx="3685959" cy="279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FD6A9-BD2D-4F82-90AC-E0657CE11766}"/>
              </a:ext>
            </a:extLst>
          </p:cNvPr>
          <p:cNvSpPr txBox="1"/>
          <p:nvPr/>
        </p:nvSpPr>
        <p:spPr>
          <a:xfrm>
            <a:off x="7829550" y="5820798"/>
            <a:ext cx="472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ngall.com/desk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F5505B57-5AB6-46E4-9596-1AE6092E3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9582" y="3265517"/>
            <a:ext cx="4932643" cy="2625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E6E5B-DDB0-48CE-B794-5BA796E4908A}"/>
              </a:ext>
            </a:extLst>
          </p:cNvPr>
          <p:cNvSpPr txBox="1"/>
          <p:nvPr/>
        </p:nvSpPr>
        <p:spPr>
          <a:xfrm>
            <a:off x="1163357" y="5852442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pngall.com/furniture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20" name="Picture 19" descr="A close up of a chair&#10;&#10;Description automatically generated">
            <a:extLst>
              <a:ext uri="{FF2B5EF4-FFF2-40B4-BE49-F238E27FC236}">
                <a16:creationId xmlns:a16="http://schemas.microsoft.com/office/drawing/2014/main" id="{7F56FECB-3F37-4A48-8F15-A2F9B8B44A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686925" y="3902156"/>
            <a:ext cx="2149474" cy="2149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E1D9EE-67F1-4B81-92CA-74F5C01C07DF}"/>
              </a:ext>
            </a:extLst>
          </p:cNvPr>
          <p:cNvSpPr txBox="1"/>
          <p:nvPr/>
        </p:nvSpPr>
        <p:spPr>
          <a:xfrm>
            <a:off x="9350828" y="5926875"/>
            <a:ext cx="179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www.pngall.com/chair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8BBE27-891C-4DA0-91E4-44409D51E5EC}"/>
              </a:ext>
            </a:extLst>
          </p:cNvPr>
          <p:cNvGrpSpPr/>
          <p:nvPr/>
        </p:nvGrpSpPr>
        <p:grpSpPr>
          <a:xfrm>
            <a:off x="3725581" y="56903"/>
            <a:ext cx="5032657" cy="3457323"/>
            <a:chOff x="3725581" y="56903"/>
            <a:chExt cx="5032657" cy="3457323"/>
          </a:xfrm>
        </p:grpSpPr>
        <p:pic>
          <p:nvPicPr>
            <p:cNvPr id="23" name="Picture 22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7FA73122-B18C-44D8-8C2D-546EE128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3725581" y="56903"/>
              <a:ext cx="5032657" cy="3457323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46FA04B9-9EF9-4213-8E8C-685BD0902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4063785" y="635054"/>
              <a:ext cx="2519717" cy="218884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225943-CDE9-4357-8B72-669BDB5B5681}"/>
              </a:ext>
            </a:extLst>
          </p:cNvPr>
          <p:cNvSpPr txBox="1"/>
          <p:nvPr/>
        </p:nvSpPr>
        <p:spPr>
          <a:xfrm>
            <a:off x="6697345" y="1017009"/>
            <a:ext cx="122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6"/>
              </a:rPr>
              <a:t>Welcome to PSYCH </a:t>
            </a:r>
          </a:p>
          <a:p>
            <a:r>
              <a:rPr lang="en-US" dirty="0">
                <a:hlinkClick r:id="rId16"/>
              </a:rPr>
              <a:t>Professor </a:t>
            </a:r>
          </a:p>
          <a:p>
            <a:r>
              <a:rPr lang="en-US" dirty="0">
                <a:hlinkClick r:id="rId16"/>
              </a:rPr>
              <a:t>SCHIBI </a:t>
            </a:r>
          </a:p>
          <a:p>
            <a:r>
              <a:rPr lang="en-US" dirty="0">
                <a:hlinkClick r:id="rId16"/>
              </a:rPr>
              <a:t>Dual Credit</a:t>
            </a:r>
            <a:r>
              <a:rPr lang="en-US" dirty="0"/>
              <a:t> </a:t>
            </a:r>
          </a:p>
        </p:txBody>
      </p:sp>
      <p:pic>
        <p:nvPicPr>
          <p:cNvPr id="29" name="Picture 28" descr="A picture containing bird, parrot, field&#10;&#10;Description automatically generated">
            <a:extLst>
              <a:ext uri="{FF2B5EF4-FFF2-40B4-BE49-F238E27FC236}">
                <a16:creationId xmlns:a16="http://schemas.microsoft.com/office/drawing/2014/main" id="{09087BE4-BC88-4DC3-9B88-DD2B73BA3D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-357771" y="4587541"/>
            <a:ext cx="10044696" cy="3048000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08D7A3A-81F6-4595-B309-FB6B019C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31" y="1865366"/>
            <a:ext cx="4164936" cy="41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hlinkClick r:id="rId20" action="ppaction://hlinkfile"/>
            <a:extLst>
              <a:ext uri="{FF2B5EF4-FFF2-40B4-BE49-F238E27FC236}">
                <a16:creationId xmlns:a16="http://schemas.microsoft.com/office/drawing/2014/main" id="{999336BE-1470-4F7B-A768-547F9A2826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9242371" y="326091"/>
            <a:ext cx="1981200" cy="16581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BE322-86EF-4A57-9355-CB8A551F4C76}"/>
              </a:ext>
            </a:extLst>
          </p:cNvPr>
          <p:cNvSpPr txBox="1"/>
          <p:nvPr/>
        </p:nvSpPr>
        <p:spPr>
          <a:xfrm>
            <a:off x="9242371" y="1984203"/>
            <a:ext cx="1981200" cy="369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22" tooltip="https://commons.wikimedia.org/wiki/File:398847-pretty-pink-butterfly_(1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 descr="A picture containing text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6ECBA404-A269-451A-B15A-9EC354802DE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2260339" y="645521"/>
            <a:ext cx="1331449" cy="21783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F7983F-E774-42AA-A874-D953E0719CBB}"/>
              </a:ext>
            </a:extLst>
          </p:cNvPr>
          <p:cNvSpPr txBox="1"/>
          <p:nvPr/>
        </p:nvSpPr>
        <p:spPr>
          <a:xfrm>
            <a:off x="2886075" y="3265517"/>
            <a:ext cx="705714" cy="10618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26" tooltip="http://theredboa.blogspot.com/2012/01/mojo-monday-be-chang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308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Psych Bitmoji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Schibi, Lindsey</dc:creator>
  <cp:lastModifiedBy>Schibi, Lindsey</cp:lastModifiedBy>
  <cp:revision>7</cp:revision>
  <dcterms:created xsi:type="dcterms:W3CDTF">2020-08-11T23:04:11Z</dcterms:created>
  <dcterms:modified xsi:type="dcterms:W3CDTF">2020-08-12T15:12:02Z</dcterms:modified>
</cp:coreProperties>
</file>