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5" d="100"/>
          <a:sy n="65" d="100"/>
        </p:scale>
        <p:origin x="84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F1B9D-116B-4818-AA73-AEBC8297A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534677-4D4A-4FC4-975F-C922455D4C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9B8A4-2ED3-45B3-A261-6AC4B88FA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6BC0-D512-4E1E-BEF8-D7BF27809489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DE6C7-6772-44BF-A59C-3B48980BA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3E191-E993-4D65-ABF6-A9796B05E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885F-425F-4240-A097-66C6D5984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88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C8524-AC01-4891-8135-115C6B89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172ADA-E3C5-406E-A18A-B73A918771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CE070-6343-4EF6-9CE9-EC69887C1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6BC0-D512-4E1E-BEF8-D7BF27809489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496D1-2FEC-4E79-A5B0-4112D5BCC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CA61C-A31A-4189-9A10-96F5902E5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885F-425F-4240-A097-66C6D5984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84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0892FF-14F0-44FB-9B15-226A65E8B7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BC6F39-7074-4657-8D47-E5319DD32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BFA26-B1C3-44F6-BDB8-3454FEC88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6BC0-D512-4E1E-BEF8-D7BF27809489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9B514-1965-49A9-B1BD-793F7C9A3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BCA99-3445-49E9-BAC4-D796FD6C1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885F-425F-4240-A097-66C6D5984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18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A3437-44EC-43C8-B41F-356D953BD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D5334-C132-434E-AE51-8C8E2AA30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0BC3B-2AA5-494B-A137-5537E34F4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6BC0-D512-4E1E-BEF8-D7BF27809489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1684E-D531-4EC4-9A78-181BB46A5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25474-7BE6-485D-AE9A-5EB51A300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885F-425F-4240-A097-66C6D5984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82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A8DAA-6308-4E7C-B184-036D5051D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B66D84-0811-40B8-9960-213EDCFB9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9B6EE-D4C2-4A9B-8EA1-81DA17150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6BC0-D512-4E1E-BEF8-D7BF27809489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DDE78-69C7-4C6C-ADBB-B0BA5F780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FA80-2F48-49E8-878E-CCF505D63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885F-425F-4240-A097-66C6D5984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91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B01D4-4BA3-4617-B40D-A5AB8F79D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BE3C6-C50F-48A4-9C0A-693F7CFF5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D5CF3C-EB1F-4BB5-8549-109336CFD3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AA9989-5F88-4A86-872A-C06352FF4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6BC0-D512-4E1E-BEF8-D7BF27809489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59EBB0-3D3E-4EAA-9309-5B0B3790A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AF43CA-7906-40B5-BBC3-D8B7D300D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885F-425F-4240-A097-66C6D5984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59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94D2E-201E-47DC-8994-67C147585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4F3B1-280E-42C4-ACCD-B5A382ACE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EA7CC0-E4BD-4FE3-9F49-69EFC57AF4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518BC2-D38E-4EF1-B14D-E8C92E5ABA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9E17BF-1374-426B-BEC4-B9C5E02AD9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02374C-6D44-4D13-BE42-4BFBC8E81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6BC0-D512-4E1E-BEF8-D7BF27809489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0ABDD7-3558-46CB-84C6-490E5ADB5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924D71-FA71-4F16-A2B2-9CE6183E3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885F-425F-4240-A097-66C6D5984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16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A6B84-9BAF-4A14-9987-89EA59117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B266DA-388F-4998-B37D-BAB1E5998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6BC0-D512-4E1E-BEF8-D7BF27809489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16A119-F703-4502-9248-A29365C34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EAD5BE-B20C-4D2A-8859-384BBD775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885F-425F-4240-A097-66C6D5984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6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1F362C-A2A7-4277-AC3B-CA806A76A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6BC0-D512-4E1E-BEF8-D7BF27809489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718305-E02F-40DD-BB8B-EE39E95FB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54DD6-B24A-45F5-B9AF-512A2096D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885F-425F-4240-A097-66C6D5984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69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C34DC-9939-4E86-99C1-4ED009689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3E32A-BF05-4F6B-9325-2D472D51B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076814-2BD7-4214-9F95-F440B4E22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64697-9394-4065-8B97-BAA56402F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6BC0-D512-4E1E-BEF8-D7BF27809489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B2DFEE-2B49-47D4-9690-B04C2C4E5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EA2974-4FF3-4E2B-994F-BE1EE2408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885F-425F-4240-A097-66C6D5984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8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A32A6-D337-47BF-8F65-96DA8716A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2816D5-F513-489F-9202-107ACE2D3F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E03C0C-FB68-48FE-B9F9-613B13ACB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CAE1D0-1E21-41B3-BD4B-F8BB7801C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6BC0-D512-4E1E-BEF8-D7BF27809489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485D22-EC57-49A0-8510-B4CDF4981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DC27E-5DC3-4562-85B1-C13138C7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885F-425F-4240-A097-66C6D5984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88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95690B-3A18-4F69-95FC-9949E3968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9480E8-7CD8-4F15-818E-5B1C5094D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7FCAF-A22D-4EBD-A774-086CB8C12F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46BC0-D512-4E1E-BEF8-D7BF27809489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4B55C-06E7-44AE-9BC4-4405C7D1E2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AE5EC-2568-4E24-94B1-72809CB313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3885F-425F-4240-A097-66C6D5984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65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6.png"/><Relationship Id="rId3" Type="http://schemas.openxmlformats.org/officeDocument/2006/relationships/hyperlink" Target="https://www.publicdomainpictures.net/view-image.php?image=111350&amp;picture=room-interior-empty" TargetMode="External"/><Relationship Id="rId7" Type="http://schemas.openxmlformats.org/officeDocument/2006/relationships/image" Target="../media/image3.jpg"/><Relationship Id="rId12" Type="http://schemas.openxmlformats.org/officeDocument/2006/relationships/hyperlink" Target="http://plants.swtexture.com/2014_03_01_archive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hyperlink" Target="BASEBALL%20SCHEDULE%202021.xlsx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www.mtctutorials.com/download-category/news-studio/page/2/" TargetMode="External"/><Relationship Id="rId10" Type="http://schemas.openxmlformats.org/officeDocument/2006/relationships/hyperlink" Target="https://creativecommons.org/licenses/by-nc-nd/3.0/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www.cubby-blue.com/my_weblog/2007/06/sammy-please-fa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building, floor, table&#10;&#10;Description automatically generated">
            <a:extLst>
              <a:ext uri="{FF2B5EF4-FFF2-40B4-BE49-F238E27FC236}">
                <a16:creationId xmlns:a16="http://schemas.microsoft.com/office/drawing/2014/main" id="{B1824F47-53EE-4E96-AA41-2D88AEA29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41564" y="0"/>
            <a:ext cx="12192000" cy="6858000"/>
          </a:xfrm>
          <a:prstGeom prst="rect">
            <a:avLst/>
          </a:prstGeom>
        </p:spPr>
      </p:pic>
      <p:pic>
        <p:nvPicPr>
          <p:cNvPr id="25" name="Picture 24" descr="A picture containing indoor, table, sitting, computer&#10;&#10;Description automatically generated">
            <a:extLst>
              <a:ext uri="{FF2B5EF4-FFF2-40B4-BE49-F238E27FC236}">
                <a16:creationId xmlns:a16="http://schemas.microsoft.com/office/drawing/2014/main" id="{5A9119DF-738D-4139-9F9E-3B2BF302F3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136814" y="0"/>
            <a:ext cx="12192000" cy="6858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FBC3A86-F287-4B56-871E-AF8C30495E70}"/>
              </a:ext>
            </a:extLst>
          </p:cNvPr>
          <p:cNvSpPr/>
          <p:nvPr/>
        </p:nvSpPr>
        <p:spPr>
          <a:xfrm>
            <a:off x="3636914" y="92545"/>
            <a:ext cx="3549872" cy="18767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A group of baseball players standing on top of a grass covered field&#10;&#10;Description automatically generated">
            <a:hlinkClick r:id="rId6" action="ppaction://hlinkfile"/>
            <a:extLst>
              <a:ext uri="{FF2B5EF4-FFF2-40B4-BE49-F238E27FC236}">
                <a16:creationId xmlns:a16="http://schemas.microsoft.com/office/drawing/2014/main" id="{0CAF7EA9-385D-4A40-8D32-6F006FC947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9" y="149978"/>
            <a:ext cx="2647950" cy="2002672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pic>
        <p:nvPicPr>
          <p:cNvPr id="32" name="Picture 31" descr="A person wearing a hat&#10;&#10;Description automatically generated">
            <a:extLst>
              <a:ext uri="{FF2B5EF4-FFF2-40B4-BE49-F238E27FC236}">
                <a16:creationId xmlns:a16="http://schemas.microsoft.com/office/drawing/2014/main" id="{3F49FC45-E1CF-4124-8D20-552804EC8C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182100" y="216932"/>
            <a:ext cx="2773411" cy="1935718"/>
          </a:xfrm>
          <a:prstGeom prst="rect">
            <a:avLst/>
          </a:prstGeom>
          <a:ln w="5080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A8BDF7D-DAD2-4DB5-B575-ED468E03DD2B}"/>
              </a:ext>
            </a:extLst>
          </p:cNvPr>
          <p:cNvSpPr txBox="1"/>
          <p:nvPr/>
        </p:nvSpPr>
        <p:spPr>
          <a:xfrm>
            <a:off x="10096043" y="5581650"/>
            <a:ext cx="1699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9" tooltip="https://www.cubby-blue.com/my_weblog/2007/06/sammy-please-fa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0" tooltip="https://creativecommons.org/licenses/by-nc-nd/3.0/"/>
              </a:rPr>
              <a:t>CC BY-NC-ND</a:t>
            </a:r>
            <a:endParaRPr lang="en-US" sz="9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87769B1-9E7F-4128-BF85-9D6493E76403}"/>
              </a:ext>
            </a:extLst>
          </p:cNvPr>
          <p:cNvSpPr txBox="1"/>
          <p:nvPr/>
        </p:nvSpPr>
        <p:spPr>
          <a:xfrm>
            <a:off x="10772775" y="498991"/>
            <a:ext cx="1085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Don’t just wish for it, work for it!</a:t>
            </a:r>
          </a:p>
        </p:txBody>
      </p:sp>
      <p:pic>
        <p:nvPicPr>
          <p:cNvPr id="39" name="Picture 38" descr="A vase of flowers on a table&#10;&#10;Description automatically generated">
            <a:extLst>
              <a:ext uri="{FF2B5EF4-FFF2-40B4-BE49-F238E27FC236}">
                <a16:creationId xmlns:a16="http://schemas.microsoft.com/office/drawing/2014/main" id="{CBDB7B0E-8B1F-427A-A52C-16B6FD0688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9643028" y="2453759"/>
            <a:ext cx="2312483" cy="2537341"/>
          </a:xfrm>
          <a:prstGeom prst="rect">
            <a:avLst/>
          </a:prstGeom>
        </p:spPr>
      </p:pic>
      <p:pic>
        <p:nvPicPr>
          <p:cNvPr id="1028" name="Picture 4" descr="Bitmoji Image">
            <a:extLst>
              <a:ext uri="{FF2B5EF4-FFF2-40B4-BE49-F238E27FC236}">
                <a16:creationId xmlns:a16="http://schemas.microsoft.com/office/drawing/2014/main" id="{A0C93FCE-A68B-4C05-8BDF-B31D3C934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-266700"/>
            <a:ext cx="3790950" cy="557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3C313376-D6D3-4139-B5FC-EDD51FF7D3AB}"/>
              </a:ext>
            </a:extLst>
          </p:cNvPr>
          <p:cNvSpPr txBox="1"/>
          <p:nvPr/>
        </p:nvSpPr>
        <p:spPr>
          <a:xfrm>
            <a:off x="3854245" y="216932"/>
            <a:ext cx="310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Lucida Calligraphy" panose="03010101010101010101" pitchFamily="66" charset="0"/>
              </a:rPr>
              <a:t>Welcome to</a:t>
            </a:r>
          </a:p>
          <a:p>
            <a:pPr algn="ctr"/>
            <a:r>
              <a:rPr lang="en-US" b="1" dirty="0">
                <a:solidFill>
                  <a:srgbClr val="00B050"/>
                </a:solidFill>
                <a:latin typeface="Lucida Calligraphy" panose="03010101010101010101" pitchFamily="66" charset="0"/>
              </a:rPr>
              <a:t> Coach Olivarez’s Class</a:t>
            </a:r>
          </a:p>
        </p:txBody>
      </p:sp>
    </p:spTree>
    <p:extLst>
      <p:ext uri="{BB962C8B-B14F-4D97-AF65-F5344CB8AC3E}">
        <p14:creationId xmlns:p14="http://schemas.microsoft.com/office/powerpoint/2010/main" val="2065514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26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Bookman Old Style</vt:lpstr>
      <vt:lpstr>Calibri</vt:lpstr>
      <vt:lpstr>Calibri Light</vt:lpstr>
      <vt:lpstr>Lucida Calligraphy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Olivarez, Albert</dc:creator>
  <cp:lastModifiedBy>Olivarez, Albert</cp:lastModifiedBy>
  <cp:revision>11</cp:revision>
  <dcterms:created xsi:type="dcterms:W3CDTF">2020-08-12T16:28:38Z</dcterms:created>
  <dcterms:modified xsi:type="dcterms:W3CDTF">2020-08-12T19:49:38Z</dcterms:modified>
</cp:coreProperties>
</file>